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69" r:id="rId5"/>
    <p:sldId id="265" r:id="rId6"/>
    <p:sldId id="268" r:id="rId7"/>
  </p:sldIdLst>
  <p:sldSz cx="30243463" cy="21386800"/>
  <p:notesSz cx="9926638" cy="6797675"/>
  <p:defaultTextStyle>
    <a:defPPr>
      <a:defRPr lang="en-US"/>
    </a:defPPr>
    <a:lvl1pPr marL="0" algn="l" defTabSz="2950032" rtl="0" eaLnBrk="1" latinLnBrk="0" hangingPunct="1">
      <a:defRPr sz="6000" kern="1200">
        <a:solidFill>
          <a:schemeClr val="tx1"/>
        </a:solidFill>
        <a:latin typeface="+mn-lt"/>
        <a:ea typeface="+mn-ea"/>
        <a:cs typeface="+mn-cs"/>
      </a:defRPr>
    </a:lvl1pPr>
    <a:lvl2pPr marL="1475016" algn="l" defTabSz="2950032" rtl="0" eaLnBrk="1" latinLnBrk="0" hangingPunct="1">
      <a:defRPr sz="6000" kern="1200">
        <a:solidFill>
          <a:schemeClr val="tx1"/>
        </a:solidFill>
        <a:latin typeface="+mn-lt"/>
        <a:ea typeface="+mn-ea"/>
        <a:cs typeface="+mn-cs"/>
      </a:defRPr>
    </a:lvl2pPr>
    <a:lvl3pPr marL="2950032" algn="l" defTabSz="2950032" rtl="0" eaLnBrk="1" latinLnBrk="0" hangingPunct="1">
      <a:defRPr sz="6000" kern="1200">
        <a:solidFill>
          <a:schemeClr val="tx1"/>
        </a:solidFill>
        <a:latin typeface="+mn-lt"/>
        <a:ea typeface="+mn-ea"/>
        <a:cs typeface="+mn-cs"/>
      </a:defRPr>
    </a:lvl3pPr>
    <a:lvl4pPr marL="4425049" algn="l" defTabSz="2950032" rtl="0" eaLnBrk="1" latinLnBrk="0" hangingPunct="1">
      <a:defRPr sz="6000" kern="1200">
        <a:solidFill>
          <a:schemeClr val="tx1"/>
        </a:solidFill>
        <a:latin typeface="+mn-lt"/>
        <a:ea typeface="+mn-ea"/>
        <a:cs typeface="+mn-cs"/>
      </a:defRPr>
    </a:lvl4pPr>
    <a:lvl5pPr marL="5900065" algn="l" defTabSz="2950032" rtl="0" eaLnBrk="1" latinLnBrk="0" hangingPunct="1">
      <a:defRPr sz="6000" kern="1200">
        <a:solidFill>
          <a:schemeClr val="tx1"/>
        </a:solidFill>
        <a:latin typeface="+mn-lt"/>
        <a:ea typeface="+mn-ea"/>
        <a:cs typeface="+mn-cs"/>
      </a:defRPr>
    </a:lvl5pPr>
    <a:lvl6pPr marL="7375079" algn="l" defTabSz="2950032" rtl="0" eaLnBrk="1" latinLnBrk="0" hangingPunct="1">
      <a:defRPr sz="6000" kern="1200">
        <a:solidFill>
          <a:schemeClr val="tx1"/>
        </a:solidFill>
        <a:latin typeface="+mn-lt"/>
        <a:ea typeface="+mn-ea"/>
        <a:cs typeface="+mn-cs"/>
      </a:defRPr>
    </a:lvl6pPr>
    <a:lvl7pPr marL="8850095" algn="l" defTabSz="2950032" rtl="0" eaLnBrk="1" latinLnBrk="0" hangingPunct="1">
      <a:defRPr sz="6000" kern="1200">
        <a:solidFill>
          <a:schemeClr val="tx1"/>
        </a:solidFill>
        <a:latin typeface="+mn-lt"/>
        <a:ea typeface="+mn-ea"/>
        <a:cs typeface="+mn-cs"/>
      </a:defRPr>
    </a:lvl7pPr>
    <a:lvl8pPr marL="10325112" algn="l" defTabSz="2950032" rtl="0" eaLnBrk="1" latinLnBrk="0" hangingPunct="1">
      <a:defRPr sz="6000" kern="1200">
        <a:solidFill>
          <a:schemeClr val="tx1"/>
        </a:solidFill>
        <a:latin typeface="+mn-lt"/>
        <a:ea typeface="+mn-ea"/>
        <a:cs typeface="+mn-cs"/>
      </a:defRPr>
    </a:lvl8pPr>
    <a:lvl9pPr marL="11800128" algn="l" defTabSz="2950032" rtl="0" eaLnBrk="1" latinLnBrk="0" hangingPunct="1">
      <a:defRPr sz="6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8">
          <p15:clr>
            <a:srgbClr val="A4A3A4"/>
          </p15:clr>
        </p15:guide>
        <p15:guide id="2" pos="95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A2100"/>
    <a:srgbClr val="004C22"/>
    <a:srgbClr val="2EC046"/>
    <a:srgbClr val="02A220"/>
    <a:srgbClr val="006C31"/>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B7937D-723B-47F7-A139-FDB08A6D3694}" v="618" dt="2023-06-06T08:22:58.4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86" autoAdjust="0"/>
  </p:normalViewPr>
  <p:slideViewPr>
    <p:cSldViewPr>
      <p:cViewPr varScale="1">
        <p:scale>
          <a:sx n="35" d="100"/>
          <a:sy n="35" d="100"/>
        </p:scale>
        <p:origin x="1524" y="108"/>
      </p:cViewPr>
      <p:guideLst>
        <p:guide orient="horz" pos="6738"/>
        <p:guide pos="952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3373" y="0"/>
            <a:ext cx="4301543" cy="339884"/>
          </a:xfrm>
          <a:prstGeom prst="rect">
            <a:avLst/>
          </a:prstGeom>
        </p:spPr>
        <p:txBody>
          <a:bodyPr vert="horz" lIns="91440" tIns="45720" rIns="91440" bIns="45720" rtlCol="0"/>
          <a:lstStyle>
            <a:lvl1pPr algn="r">
              <a:defRPr sz="1200"/>
            </a:lvl1pPr>
          </a:lstStyle>
          <a:p>
            <a:fld id="{2C371D20-1F39-475F-A224-D7B6CD3C1905}" type="datetimeFigureOut">
              <a:rPr lang="en-GB" smtClean="0"/>
              <a:t>19/06/2023</a:t>
            </a:fld>
            <a:endParaRPr lang="en-GB"/>
          </a:p>
        </p:txBody>
      </p:sp>
      <p:sp>
        <p:nvSpPr>
          <p:cNvPr id="4" name="Slide Image Placeholder 3"/>
          <p:cNvSpPr>
            <a:spLocks noGrp="1" noRot="1" noChangeAspect="1"/>
          </p:cNvSpPr>
          <p:nvPr>
            <p:ph type="sldImg" idx="2"/>
          </p:nvPr>
        </p:nvSpPr>
        <p:spPr>
          <a:xfrm>
            <a:off x="3160713" y="509588"/>
            <a:ext cx="3605212"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4" y="3228896"/>
            <a:ext cx="794131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6456218"/>
            <a:ext cx="4301543"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3373" y="6456218"/>
            <a:ext cx="4301543" cy="339884"/>
          </a:xfrm>
          <a:prstGeom prst="rect">
            <a:avLst/>
          </a:prstGeom>
        </p:spPr>
        <p:txBody>
          <a:bodyPr vert="horz" lIns="91440" tIns="45720" rIns="91440" bIns="45720" rtlCol="0" anchor="b"/>
          <a:lstStyle>
            <a:lvl1pPr algn="r">
              <a:defRPr sz="1200"/>
            </a:lvl1pPr>
          </a:lstStyle>
          <a:p>
            <a:fld id="{2F687882-63A7-4A8B-9988-2F8BC40A0029}" type="slidenum">
              <a:rPr lang="en-GB" smtClean="0"/>
              <a:t>‹#›</a:t>
            </a:fld>
            <a:endParaRPr lang="en-GB"/>
          </a:p>
        </p:txBody>
      </p:sp>
    </p:spTree>
    <p:extLst>
      <p:ext uri="{BB962C8B-B14F-4D97-AF65-F5344CB8AC3E}">
        <p14:creationId xmlns:p14="http://schemas.microsoft.com/office/powerpoint/2010/main" val="3059750791"/>
      </p:ext>
    </p:extLst>
  </p:cSld>
  <p:clrMap bg1="lt1" tx1="dk1" bg2="lt2" tx2="dk2" accent1="accent1" accent2="accent2" accent3="accent3" accent4="accent4" accent5="accent5" accent6="accent6" hlink="hlink" folHlink="folHlink"/>
  <p:notesStyle>
    <a:lvl1pPr marL="0" algn="l" defTabSz="1828709" rtl="0" eaLnBrk="1" latinLnBrk="0" hangingPunct="1">
      <a:defRPr sz="2400" kern="1200">
        <a:solidFill>
          <a:schemeClr val="tx1"/>
        </a:solidFill>
        <a:latin typeface="+mn-lt"/>
        <a:ea typeface="+mn-ea"/>
        <a:cs typeface="+mn-cs"/>
      </a:defRPr>
    </a:lvl1pPr>
    <a:lvl2pPr marL="914354" algn="l" defTabSz="1828709" rtl="0" eaLnBrk="1" latinLnBrk="0" hangingPunct="1">
      <a:defRPr sz="2400" kern="1200">
        <a:solidFill>
          <a:schemeClr val="tx1"/>
        </a:solidFill>
        <a:latin typeface="+mn-lt"/>
        <a:ea typeface="+mn-ea"/>
        <a:cs typeface="+mn-cs"/>
      </a:defRPr>
    </a:lvl2pPr>
    <a:lvl3pPr marL="1828709" algn="l" defTabSz="1828709" rtl="0" eaLnBrk="1" latinLnBrk="0" hangingPunct="1">
      <a:defRPr sz="2400" kern="1200">
        <a:solidFill>
          <a:schemeClr val="tx1"/>
        </a:solidFill>
        <a:latin typeface="+mn-lt"/>
        <a:ea typeface="+mn-ea"/>
        <a:cs typeface="+mn-cs"/>
      </a:defRPr>
    </a:lvl3pPr>
    <a:lvl4pPr marL="2743063" algn="l" defTabSz="1828709" rtl="0" eaLnBrk="1" latinLnBrk="0" hangingPunct="1">
      <a:defRPr sz="2400" kern="1200">
        <a:solidFill>
          <a:schemeClr val="tx1"/>
        </a:solidFill>
        <a:latin typeface="+mn-lt"/>
        <a:ea typeface="+mn-ea"/>
        <a:cs typeface="+mn-cs"/>
      </a:defRPr>
    </a:lvl4pPr>
    <a:lvl5pPr marL="3657417" algn="l" defTabSz="1828709" rtl="0" eaLnBrk="1" latinLnBrk="0" hangingPunct="1">
      <a:defRPr sz="2400" kern="1200">
        <a:solidFill>
          <a:schemeClr val="tx1"/>
        </a:solidFill>
        <a:latin typeface="+mn-lt"/>
        <a:ea typeface="+mn-ea"/>
        <a:cs typeface="+mn-cs"/>
      </a:defRPr>
    </a:lvl5pPr>
    <a:lvl6pPr marL="4571771" algn="l" defTabSz="1828709" rtl="0" eaLnBrk="1" latinLnBrk="0" hangingPunct="1">
      <a:defRPr sz="2400" kern="1200">
        <a:solidFill>
          <a:schemeClr val="tx1"/>
        </a:solidFill>
        <a:latin typeface="+mn-lt"/>
        <a:ea typeface="+mn-ea"/>
        <a:cs typeface="+mn-cs"/>
      </a:defRPr>
    </a:lvl6pPr>
    <a:lvl7pPr marL="5486126" algn="l" defTabSz="1828709" rtl="0" eaLnBrk="1" latinLnBrk="0" hangingPunct="1">
      <a:defRPr sz="2400" kern="1200">
        <a:solidFill>
          <a:schemeClr val="tx1"/>
        </a:solidFill>
        <a:latin typeface="+mn-lt"/>
        <a:ea typeface="+mn-ea"/>
        <a:cs typeface="+mn-cs"/>
      </a:defRPr>
    </a:lvl7pPr>
    <a:lvl8pPr marL="6400480" algn="l" defTabSz="1828709" rtl="0" eaLnBrk="1" latinLnBrk="0" hangingPunct="1">
      <a:defRPr sz="2400" kern="1200">
        <a:solidFill>
          <a:schemeClr val="tx1"/>
        </a:solidFill>
        <a:latin typeface="+mn-lt"/>
        <a:ea typeface="+mn-ea"/>
        <a:cs typeface="+mn-cs"/>
      </a:defRPr>
    </a:lvl8pPr>
    <a:lvl9pPr marL="7314834" algn="l" defTabSz="1828709"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687882-63A7-4A8B-9988-2F8BC40A0029}" type="slidenum">
              <a:rPr lang="en-GB" smtClean="0"/>
              <a:t>1</a:t>
            </a:fld>
            <a:endParaRPr lang="en-GB"/>
          </a:p>
        </p:txBody>
      </p:sp>
    </p:spTree>
    <p:extLst>
      <p:ext uri="{BB962C8B-B14F-4D97-AF65-F5344CB8AC3E}">
        <p14:creationId xmlns:p14="http://schemas.microsoft.com/office/powerpoint/2010/main" val="49026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Look into culture masks  - indigenous art mask</a:t>
            </a:r>
          </a:p>
          <a:p>
            <a:r>
              <a:rPr lang="en-GB" dirty="0"/>
              <a:t>Create a mask considering sculpture, add symbolism from previous homework </a:t>
            </a:r>
          </a:p>
        </p:txBody>
      </p:sp>
      <p:sp>
        <p:nvSpPr>
          <p:cNvPr id="4" name="Slide Number Placeholder 3"/>
          <p:cNvSpPr>
            <a:spLocks noGrp="1"/>
          </p:cNvSpPr>
          <p:nvPr>
            <p:ph type="sldNum" sz="quarter" idx="10"/>
          </p:nvPr>
        </p:nvSpPr>
        <p:spPr/>
        <p:txBody>
          <a:bodyPr/>
          <a:lstStyle/>
          <a:p>
            <a:fld id="{2F687882-63A7-4A8B-9988-2F8BC40A0029}" type="slidenum">
              <a:rPr lang="en-GB" smtClean="0"/>
              <a:t>2</a:t>
            </a:fld>
            <a:endParaRPr lang="en-GB"/>
          </a:p>
        </p:txBody>
      </p:sp>
    </p:spTree>
    <p:extLst>
      <p:ext uri="{BB962C8B-B14F-4D97-AF65-F5344CB8AC3E}">
        <p14:creationId xmlns:p14="http://schemas.microsoft.com/office/powerpoint/2010/main" val="490260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687882-63A7-4A8B-9988-2F8BC40A0029}" type="slidenum">
              <a:rPr lang="en-GB" smtClean="0"/>
              <a:t>3</a:t>
            </a:fld>
            <a:endParaRPr lang="en-GB"/>
          </a:p>
        </p:txBody>
      </p:sp>
    </p:spTree>
    <p:extLst>
      <p:ext uri="{BB962C8B-B14F-4D97-AF65-F5344CB8AC3E}">
        <p14:creationId xmlns:p14="http://schemas.microsoft.com/office/powerpoint/2010/main" val="2477699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2"/>
            <a:ext cx="2488785" cy="213868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295005" tIns="147503" rIns="295005" bIns="147503"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4022383" y="3952677"/>
            <a:ext cx="23932756" cy="16008342"/>
          </a:xfrm>
        </p:spPr>
        <p:txBody>
          <a:bodyPr/>
          <a:lstStyle>
            <a:lvl1pPr>
              <a:defRPr sz="37000"/>
            </a:lvl1pPr>
          </a:lstStyle>
          <a:p>
            <a:r>
              <a:rPr lang="en-US"/>
              <a:t>Click to edit Master title style</a:t>
            </a:r>
            <a:endParaRPr lang="en-US" dirty="0"/>
          </a:p>
        </p:txBody>
      </p:sp>
      <p:sp>
        <p:nvSpPr>
          <p:cNvPr id="3" name="Subtitle 2"/>
          <p:cNvSpPr>
            <a:spLocks noGrp="1"/>
          </p:cNvSpPr>
          <p:nvPr>
            <p:ph type="subTitle" idx="1"/>
          </p:nvPr>
        </p:nvSpPr>
        <p:spPr>
          <a:xfrm>
            <a:off x="4022381" y="629012"/>
            <a:ext cx="20471830" cy="2961248"/>
          </a:xfrm>
        </p:spPr>
        <p:txBody>
          <a:bodyPr>
            <a:normAutofit/>
          </a:bodyPr>
          <a:lstStyle>
            <a:lvl1pPr marL="0" indent="0" algn="r">
              <a:buNone/>
              <a:defRPr sz="7600">
                <a:solidFill>
                  <a:schemeClr val="tx2">
                    <a:lumMod val="60000"/>
                    <a:lumOff val="40000"/>
                  </a:schemeClr>
                </a:solidFill>
              </a:defRPr>
            </a:lvl1pPr>
            <a:lvl2pPr marL="1475016" indent="0" algn="ctr">
              <a:buNone/>
              <a:defRPr>
                <a:solidFill>
                  <a:schemeClr val="tx1">
                    <a:tint val="75000"/>
                  </a:schemeClr>
                </a:solidFill>
              </a:defRPr>
            </a:lvl2pPr>
            <a:lvl3pPr marL="2950032" indent="0" algn="ctr">
              <a:buNone/>
              <a:defRPr>
                <a:solidFill>
                  <a:schemeClr val="tx1">
                    <a:tint val="75000"/>
                  </a:schemeClr>
                </a:solidFill>
              </a:defRPr>
            </a:lvl3pPr>
            <a:lvl4pPr marL="4425049" indent="0" algn="ctr">
              <a:buNone/>
              <a:defRPr>
                <a:solidFill>
                  <a:schemeClr val="tx1">
                    <a:tint val="75000"/>
                  </a:schemeClr>
                </a:solidFill>
              </a:defRPr>
            </a:lvl4pPr>
            <a:lvl5pPr marL="5900065" indent="0" algn="ctr">
              <a:buNone/>
              <a:defRPr>
                <a:solidFill>
                  <a:schemeClr val="tx1">
                    <a:tint val="75000"/>
                  </a:schemeClr>
                </a:solidFill>
              </a:defRPr>
            </a:lvl5pPr>
            <a:lvl6pPr marL="7375079" indent="0" algn="ctr">
              <a:buNone/>
              <a:defRPr>
                <a:solidFill>
                  <a:schemeClr val="tx1">
                    <a:tint val="75000"/>
                  </a:schemeClr>
                </a:solidFill>
              </a:defRPr>
            </a:lvl6pPr>
            <a:lvl7pPr marL="8850095" indent="0" algn="ctr">
              <a:buNone/>
              <a:defRPr>
                <a:solidFill>
                  <a:schemeClr val="tx1">
                    <a:tint val="75000"/>
                  </a:schemeClr>
                </a:solidFill>
              </a:defRPr>
            </a:lvl7pPr>
            <a:lvl8pPr marL="10325112" indent="0" algn="ctr">
              <a:buNone/>
              <a:defRPr>
                <a:solidFill>
                  <a:schemeClr val="tx1">
                    <a:tint val="75000"/>
                  </a:schemeClr>
                </a:solidFill>
              </a:defRPr>
            </a:lvl8pPr>
            <a:lvl9pPr marL="1180012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BC9D5C-F284-46B4-BE5D-DDC1F2C60C09}" type="datetimeFigureOut">
              <a:rPr lang="en-GB" smtClean="0"/>
              <a:pPr/>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26957395" y="737268"/>
            <a:ext cx="2597356" cy="1138648"/>
          </a:xfrm>
        </p:spPr>
        <p:txBody>
          <a:bodyPr/>
          <a:lstStyle>
            <a:lvl1pPr>
              <a:defRPr sz="4600"/>
            </a:lvl1pPr>
          </a:lstStyle>
          <a:p>
            <a:fld id="{2E03EB4E-9285-4AF9-980C-E4C8442BFC9F}" type="slidenum">
              <a:rPr lang="en-GB" smtClean="0"/>
              <a:pPr/>
              <a:t>‹#›</a:t>
            </a:fld>
            <a:endParaRPr lang="en-GB"/>
          </a:p>
        </p:txBody>
      </p:sp>
      <p:grpSp>
        <p:nvGrpSpPr>
          <p:cNvPr id="7" name="Group 6"/>
          <p:cNvGrpSpPr/>
          <p:nvPr/>
        </p:nvGrpSpPr>
        <p:grpSpPr>
          <a:xfrm>
            <a:off x="24698829" y="653485"/>
            <a:ext cx="2173752" cy="1346578"/>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BC9D5C-F284-46B4-BE5D-DDC1F2C60C09}" type="datetimeFigureOut">
              <a:rPr lang="en-GB" smtClean="0"/>
              <a:pPr/>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3EB4E-9285-4AF9-980C-E4C8442BFC9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26511" y="856467"/>
            <a:ext cx="6804779" cy="1824809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12174" y="856467"/>
            <a:ext cx="19910281" cy="18248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BC9D5C-F284-46B4-BE5D-DDC1F2C60C09}" type="datetimeFigureOut">
              <a:rPr lang="en-GB" smtClean="0"/>
              <a:pPr/>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E03EB4E-9285-4AF9-980C-E4C8442BFC9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32462" y="16396548"/>
            <a:ext cx="23942740" cy="3564468"/>
          </a:xfrm>
        </p:spPr>
        <p:txBody>
          <a:bodyPr>
            <a:noAutofit/>
          </a:bodyPr>
          <a:lstStyle>
            <a:lvl1pPr algn="l">
              <a:defRPr sz="23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4032464" y="2613942"/>
            <a:ext cx="24698828" cy="13782604"/>
          </a:xfrm>
        </p:spPr>
        <p:txBody>
          <a:bodyPr>
            <a:normAutofit/>
          </a:bodyPr>
          <a:lstStyle>
            <a:lvl1pPr>
              <a:defRPr sz="9000"/>
            </a:lvl1pPr>
            <a:lvl2pPr>
              <a:defRPr sz="6000">
                <a:solidFill>
                  <a:schemeClr val="tx1"/>
                </a:solidFill>
              </a:defRPr>
            </a:lvl2pPr>
            <a:lvl3pPr>
              <a:defRPr sz="6000">
                <a:solidFill>
                  <a:schemeClr val="tx1"/>
                </a:solidFill>
              </a:defRPr>
            </a:lvl3pPr>
            <a:lvl4pPr>
              <a:defRPr sz="6000">
                <a:solidFill>
                  <a:schemeClr val="tx1"/>
                </a:solidFill>
              </a:defRPr>
            </a:lvl4pPr>
            <a:lvl5pPr>
              <a:defRPr sz="60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BC9D5C-F284-46B4-BE5D-DDC1F2C60C09}" type="datetimeFigureOut">
              <a:rPr lang="en-GB" smtClean="0"/>
              <a:pPr/>
              <a:t>19/06/2023</a:t>
            </a:fld>
            <a:endParaRPr lang="en-GB"/>
          </a:p>
        </p:txBody>
      </p:sp>
      <p:sp>
        <p:nvSpPr>
          <p:cNvPr id="10" name="Slide Number Placeholder 9"/>
          <p:cNvSpPr>
            <a:spLocks noGrp="1"/>
          </p:cNvSpPr>
          <p:nvPr>
            <p:ph type="sldNum" sz="quarter" idx="11"/>
          </p:nvPr>
        </p:nvSpPr>
        <p:spPr/>
        <p:txBody>
          <a:bodyPr/>
          <a:lstStyle/>
          <a:p>
            <a:fld id="{2E03EB4E-9285-4AF9-980C-E4C8442BFC9F}" type="slidenum">
              <a:rPr lang="en-GB" smtClean="0"/>
              <a:pPr/>
              <a:t>‹#›</a:t>
            </a:fld>
            <a:endParaRPr lang="en-GB"/>
          </a:p>
        </p:txBody>
      </p:sp>
      <p:sp>
        <p:nvSpPr>
          <p:cNvPr id="12" name="Footer Placeholder 11"/>
          <p:cNvSpPr>
            <a:spLocks noGrp="1"/>
          </p:cNvSpPr>
          <p:nvPr>
            <p:ph type="ftr" sz="quarter" idx="12"/>
          </p:nvPr>
        </p:nvSpPr>
        <p:spPr/>
        <p:txBody>
          <a:body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32461" y="13983687"/>
            <a:ext cx="23942746" cy="2376310"/>
          </a:xfrm>
        </p:spPr>
        <p:txBody>
          <a:bodyPr bIns="0" anchor="b"/>
          <a:lstStyle>
            <a:lvl1pPr marL="0" indent="0">
              <a:buNone/>
              <a:defRPr sz="6600">
                <a:solidFill>
                  <a:schemeClr val="tx1"/>
                </a:solidFill>
              </a:defRPr>
            </a:lvl1pPr>
            <a:lvl2pPr marL="1475016" indent="0">
              <a:buNone/>
              <a:defRPr sz="6000">
                <a:solidFill>
                  <a:schemeClr val="tx1">
                    <a:tint val="75000"/>
                  </a:schemeClr>
                </a:solidFill>
              </a:defRPr>
            </a:lvl2pPr>
            <a:lvl3pPr marL="2950032" indent="0">
              <a:buNone/>
              <a:defRPr sz="5000">
                <a:solidFill>
                  <a:schemeClr val="tx1">
                    <a:tint val="75000"/>
                  </a:schemeClr>
                </a:solidFill>
              </a:defRPr>
            </a:lvl3pPr>
            <a:lvl4pPr marL="4425049" indent="0">
              <a:buNone/>
              <a:defRPr sz="4600">
                <a:solidFill>
                  <a:schemeClr val="tx1">
                    <a:tint val="75000"/>
                  </a:schemeClr>
                </a:solidFill>
              </a:defRPr>
            </a:lvl4pPr>
            <a:lvl5pPr marL="5900065" indent="0">
              <a:buNone/>
              <a:defRPr sz="4600">
                <a:solidFill>
                  <a:schemeClr val="tx1">
                    <a:tint val="75000"/>
                  </a:schemeClr>
                </a:solidFill>
              </a:defRPr>
            </a:lvl5pPr>
            <a:lvl6pPr marL="7375079" indent="0">
              <a:buNone/>
              <a:defRPr sz="4600">
                <a:solidFill>
                  <a:schemeClr val="tx1">
                    <a:tint val="75000"/>
                  </a:schemeClr>
                </a:solidFill>
              </a:defRPr>
            </a:lvl6pPr>
            <a:lvl7pPr marL="8850095" indent="0">
              <a:buNone/>
              <a:defRPr sz="4600">
                <a:solidFill>
                  <a:schemeClr val="tx1">
                    <a:tint val="75000"/>
                  </a:schemeClr>
                </a:solidFill>
              </a:defRPr>
            </a:lvl7pPr>
            <a:lvl8pPr marL="10325112" indent="0">
              <a:buNone/>
              <a:defRPr sz="4600">
                <a:solidFill>
                  <a:schemeClr val="tx1">
                    <a:tint val="75000"/>
                  </a:schemeClr>
                </a:solidFill>
              </a:defRPr>
            </a:lvl8pPr>
            <a:lvl9pPr marL="11800128" indent="0">
              <a:buNone/>
              <a:defRPr sz="46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4032462" y="16396548"/>
            <a:ext cx="23942740" cy="3564468"/>
          </a:xfrm>
        </p:spPr>
        <p:txBody>
          <a:bodyPr>
            <a:noAutofit/>
          </a:bodyPr>
          <a:lstStyle>
            <a:lvl1pPr algn="l">
              <a:defRPr sz="23200" baseline="0">
                <a:ln w="12700">
                  <a:solidFill>
                    <a:schemeClr val="tx2"/>
                  </a:solidFill>
                </a:ln>
              </a:defRPr>
            </a:lvl1pPr>
          </a:lstStyle>
          <a:p>
            <a:r>
              <a:rPr lang="en-US"/>
              <a:t>Click to edit Master title style</a:t>
            </a:r>
            <a:endParaRPr lang="en-US" dirty="0"/>
          </a:p>
        </p:txBody>
      </p:sp>
      <p:sp>
        <p:nvSpPr>
          <p:cNvPr id="19" name="Date Placeholder 18"/>
          <p:cNvSpPr>
            <a:spLocks noGrp="1"/>
          </p:cNvSpPr>
          <p:nvPr>
            <p:ph type="dt" sz="half" idx="10"/>
          </p:nvPr>
        </p:nvSpPr>
        <p:spPr/>
        <p:txBody>
          <a:bodyPr/>
          <a:lstStyle/>
          <a:p>
            <a:fld id="{C0BC9D5C-F284-46B4-BE5D-DDC1F2C60C09}" type="datetimeFigureOut">
              <a:rPr lang="en-GB" smtClean="0"/>
              <a:pPr/>
              <a:t>19/06/2023</a:t>
            </a:fld>
            <a:endParaRPr lang="en-GB"/>
          </a:p>
        </p:txBody>
      </p:sp>
      <p:sp>
        <p:nvSpPr>
          <p:cNvPr id="20" name="Slide Number Placeholder 19"/>
          <p:cNvSpPr>
            <a:spLocks noGrp="1"/>
          </p:cNvSpPr>
          <p:nvPr>
            <p:ph type="sldNum" sz="quarter" idx="11"/>
          </p:nvPr>
        </p:nvSpPr>
        <p:spPr/>
        <p:txBody>
          <a:bodyPr/>
          <a:lstStyle/>
          <a:p>
            <a:fld id="{2E03EB4E-9285-4AF9-980C-E4C8442BFC9F}" type="slidenum">
              <a:rPr lang="en-GB" smtClean="0"/>
              <a:pPr/>
              <a:t>‹#›</a:t>
            </a:fld>
            <a:endParaRPr lang="en-GB"/>
          </a:p>
        </p:txBody>
      </p:sp>
      <p:sp>
        <p:nvSpPr>
          <p:cNvPr id="21" name="Footer Placeholder 20"/>
          <p:cNvSpPr>
            <a:spLocks noGrp="1"/>
          </p:cNvSpPr>
          <p:nvPr>
            <p:ph type="ftr" sz="quarter" idx="12"/>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C0BC9D5C-F284-46B4-BE5D-DDC1F2C60C09}" type="datetimeFigureOut">
              <a:rPr lang="en-GB" smtClean="0"/>
              <a:pPr/>
              <a:t>19/06/2023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3EB4E-9285-4AF9-980C-E4C8442BFC9F}" type="slidenum">
              <a:rPr lang="en-GB" smtClean="0"/>
              <a:pPr/>
              <a:t>‹#›</a:t>
            </a:fld>
            <a:endParaRPr lang="en-GB"/>
          </a:p>
        </p:txBody>
      </p:sp>
      <p:sp>
        <p:nvSpPr>
          <p:cNvPr id="9" name="Content Placeholder 8"/>
          <p:cNvSpPr>
            <a:spLocks noGrp="1"/>
          </p:cNvSpPr>
          <p:nvPr>
            <p:ph sz="quarter" idx="13"/>
          </p:nvPr>
        </p:nvSpPr>
        <p:spPr>
          <a:xfrm>
            <a:off x="4022381" y="2623448"/>
            <a:ext cx="12339333" cy="136875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16875852" y="2623448"/>
            <a:ext cx="12339333" cy="136875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032462" y="2623449"/>
            <a:ext cx="12349416" cy="1663418"/>
          </a:xfrm>
        </p:spPr>
        <p:txBody>
          <a:bodyPr anchor="t">
            <a:normAutofit/>
          </a:bodyPr>
          <a:lstStyle>
            <a:lvl1pPr marL="0" indent="0">
              <a:buNone/>
              <a:defRPr sz="6000" b="1"/>
            </a:lvl1pPr>
            <a:lvl2pPr marL="1475016" indent="0">
              <a:buNone/>
              <a:defRPr sz="6600" b="1"/>
            </a:lvl2pPr>
            <a:lvl3pPr marL="2950032" indent="0">
              <a:buNone/>
              <a:defRPr sz="6000" b="1"/>
            </a:lvl3pPr>
            <a:lvl4pPr marL="4425049" indent="0">
              <a:buNone/>
              <a:defRPr sz="5000" b="1"/>
            </a:lvl4pPr>
            <a:lvl5pPr marL="5900065" indent="0">
              <a:buNone/>
              <a:defRPr sz="5000" b="1"/>
            </a:lvl5pPr>
            <a:lvl6pPr marL="7375079" indent="0">
              <a:buNone/>
              <a:defRPr sz="5000" b="1"/>
            </a:lvl6pPr>
            <a:lvl7pPr marL="8850095" indent="0">
              <a:buNone/>
              <a:defRPr sz="5000" b="1"/>
            </a:lvl7pPr>
            <a:lvl8pPr marL="10325112" indent="0">
              <a:buNone/>
              <a:defRPr sz="5000" b="1"/>
            </a:lvl8pPr>
            <a:lvl9pPr marL="11800128" indent="0">
              <a:buNone/>
              <a:defRPr sz="5000" b="1"/>
            </a:lvl9pPr>
          </a:lstStyle>
          <a:p>
            <a:pPr lvl="0"/>
            <a:r>
              <a:rPr lang="en-US"/>
              <a:t>Click to edit Master text styles</a:t>
            </a:r>
          </a:p>
        </p:txBody>
      </p:sp>
      <p:sp>
        <p:nvSpPr>
          <p:cNvPr id="5" name="Text Placeholder 4"/>
          <p:cNvSpPr>
            <a:spLocks noGrp="1"/>
          </p:cNvSpPr>
          <p:nvPr>
            <p:ph type="body" sz="quarter" idx="3"/>
          </p:nvPr>
        </p:nvSpPr>
        <p:spPr>
          <a:xfrm>
            <a:off x="16885937" y="2623449"/>
            <a:ext cx="12354266" cy="1663418"/>
          </a:xfrm>
        </p:spPr>
        <p:txBody>
          <a:bodyPr anchor="t">
            <a:normAutofit/>
          </a:bodyPr>
          <a:lstStyle>
            <a:lvl1pPr marL="0" indent="0">
              <a:buNone/>
              <a:defRPr sz="6000" b="1"/>
            </a:lvl1pPr>
            <a:lvl2pPr marL="1475016" indent="0">
              <a:buNone/>
              <a:defRPr sz="6600" b="1"/>
            </a:lvl2pPr>
            <a:lvl3pPr marL="2950032" indent="0">
              <a:buNone/>
              <a:defRPr sz="6000" b="1"/>
            </a:lvl3pPr>
            <a:lvl4pPr marL="4425049" indent="0">
              <a:buNone/>
              <a:defRPr sz="5000" b="1"/>
            </a:lvl4pPr>
            <a:lvl5pPr marL="5900065" indent="0">
              <a:buNone/>
              <a:defRPr sz="5000" b="1"/>
            </a:lvl5pPr>
            <a:lvl6pPr marL="7375079" indent="0">
              <a:buNone/>
              <a:defRPr sz="5000" b="1"/>
            </a:lvl6pPr>
            <a:lvl7pPr marL="8850095" indent="0">
              <a:buNone/>
              <a:defRPr sz="5000" b="1"/>
            </a:lvl7pPr>
            <a:lvl8pPr marL="10325112" indent="0">
              <a:buNone/>
              <a:defRPr sz="5000" b="1"/>
            </a:lvl8pPr>
            <a:lvl9pPr marL="11800128" indent="0">
              <a:buNone/>
              <a:defRPr sz="5000" b="1"/>
            </a:lvl9pPr>
          </a:lstStyle>
          <a:p>
            <a:pPr lvl="0"/>
            <a:r>
              <a:rPr lang="en-US"/>
              <a:t>Click to edit Master text styles</a:t>
            </a:r>
          </a:p>
        </p:txBody>
      </p:sp>
      <p:sp>
        <p:nvSpPr>
          <p:cNvPr id="7" name="Date Placeholder 6"/>
          <p:cNvSpPr>
            <a:spLocks noGrp="1"/>
          </p:cNvSpPr>
          <p:nvPr>
            <p:ph type="dt" sz="half" idx="10"/>
          </p:nvPr>
        </p:nvSpPr>
        <p:spPr/>
        <p:txBody>
          <a:bodyPr/>
          <a:lstStyle/>
          <a:p>
            <a:fld id="{C0BC9D5C-F284-46B4-BE5D-DDC1F2C60C09}" type="datetimeFigureOut">
              <a:rPr lang="en-GB" smtClean="0"/>
              <a:pPr/>
              <a:t>19/06/2023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E03EB4E-9285-4AF9-980C-E4C8442BFC9F}" type="slidenum">
              <a:rPr lang="en-GB" smtClean="0"/>
              <a:pPr/>
              <a:t>‹#›</a:t>
            </a:fld>
            <a:endParaRPr lang="en-GB"/>
          </a:p>
        </p:txBody>
      </p:sp>
      <p:sp>
        <p:nvSpPr>
          <p:cNvPr id="11" name="Content Placeholder 10"/>
          <p:cNvSpPr>
            <a:spLocks noGrp="1"/>
          </p:cNvSpPr>
          <p:nvPr>
            <p:ph sz="quarter" idx="13"/>
          </p:nvPr>
        </p:nvSpPr>
        <p:spPr>
          <a:xfrm>
            <a:off x="4022381" y="4305876"/>
            <a:ext cx="12339333" cy="119766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16875852" y="4305874"/>
            <a:ext cx="12339333" cy="119766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BC9D5C-F284-46B4-BE5D-DDC1F2C60C09}" type="datetimeFigureOut">
              <a:rPr lang="en-GB" smtClean="0"/>
              <a:pPr/>
              <a:t>19/06/2023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E03EB4E-9285-4AF9-980C-E4C8442BFC9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0BC9D5C-F284-46B4-BE5D-DDC1F2C60C09}" type="datetimeFigureOut">
              <a:rPr lang="en-GB" smtClean="0"/>
              <a:pPr/>
              <a:t>19/06/2023</a:t>
            </a:fld>
            <a:endParaRPr lang="en-GB"/>
          </a:p>
        </p:txBody>
      </p:sp>
      <p:sp>
        <p:nvSpPr>
          <p:cNvPr id="6" name="Slide Number Placeholder 5"/>
          <p:cNvSpPr>
            <a:spLocks noGrp="1"/>
          </p:cNvSpPr>
          <p:nvPr>
            <p:ph type="sldNum" sz="quarter" idx="11"/>
          </p:nvPr>
        </p:nvSpPr>
        <p:spPr/>
        <p:txBody>
          <a:bodyPr/>
          <a:lstStyle/>
          <a:p>
            <a:fld id="{2E03EB4E-9285-4AF9-980C-E4C8442BFC9F}" type="slidenum">
              <a:rPr lang="en-GB" smtClean="0"/>
              <a:pPr/>
              <a:t>‹#›</a:t>
            </a:fld>
            <a:endParaRPr lang="en-GB"/>
          </a:p>
        </p:txBody>
      </p:sp>
      <p:sp>
        <p:nvSpPr>
          <p:cNvPr id="7" name="Footer Placeholder 6"/>
          <p:cNvSpPr>
            <a:spLocks noGrp="1"/>
          </p:cNvSpPr>
          <p:nvPr>
            <p:ph type="ftr" sz="quarter" idx="12"/>
          </p:nvPr>
        </p:nvSpPr>
        <p:spPr/>
        <p:txBody>
          <a:bodyPr/>
          <a:lstStyle/>
          <a:p>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902169" y="1232711"/>
            <a:ext cx="9949892" cy="3623874"/>
          </a:xfrm>
        </p:spPr>
        <p:txBody>
          <a:bodyPr anchor="b"/>
          <a:lstStyle>
            <a:lvl1pPr algn="l">
              <a:defRPr sz="66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18902169" y="4856587"/>
            <a:ext cx="9949892" cy="13678642"/>
          </a:xfrm>
        </p:spPr>
        <p:txBody>
          <a:bodyPr/>
          <a:lstStyle>
            <a:lvl1pPr marL="0" indent="0">
              <a:buNone/>
              <a:defRPr sz="4600">
                <a:solidFill>
                  <a:schemeClr val="tx1">
                    <a:lumMod val="50000"/>
                    <a:lumOff val="50000"/>
                  </a:schemeClr>
                </a:solidFill>
              </a:defRPr>
            </a:lvl1pPr>
            <a:lvl2pPr marL="1475016" indent="0">
              <a:buNone/>
              <a:defRPr sz="4000"/>
            </a:lvl2pPr>
            <a:lvl3pPr marL="2950032" indent="0">
              <a:buNone/>
              <a:defRPr sz="3200"/>
            </a:lvl3pPr>
            <a:lvl4pPr marL="4425049" indent="0">
              <a:buNone/>
              <a:defRPr sz="2800"/>
            </a:lvl4pPr>
            <a:lvl5pPr marL="5900065" indent="0">
              <a:buNone/>
              <a:defRPr sz="2800"/>
            </a:lvl5pPr>
            <a:lvl6pPr marL="7375079" indent="0">
              <a:buNone/>
              <a:defRPr sz="2800"/>
            </a:lvl6pPr>
            <a:lvl7pPr marL="8850095" indent="0">
              <a:buNone/>
              <a:defRPr sz="2800"/>
            </a:lvl7pPr>
            <a:lvl8pPr marL="10325112" indent="0">
              <a:buNone/>
              <a:defRPr sz="2800"/>
            </a:lvl8pPr>
            <a:lvl9pPr marL="11800128" indent="0">
              <a:buNone/>
              <a:defRPr sz="2800"/>
            </a:lvl9pPr>
          </a:lstStyle>
          <a:p>
            <a:pPr lvl="0"/>
            <a:r>
              <a:rPr lang="en-US"/>
              <a:t>Click to edit Master text styles</a:t>
            </a:r>
          </a:p>
        </p:txBody>
      </p:sp>
      <p:sp>
        <p:nvSpPr>
          <p:cNvPr id="14" name="Content Placeholder 13"/>
          <p:cNvSpPr>
            <a:spLocks noGrp="1"/>
          </p:cNvSpPr>
          <p:nvPr>
            <p:ph sz="quarter" idx="13"/>
          </p:nvPr>
        </p:nvSpPr>
        <p:spPr>
          <a:xfrm>
            <a:off x="3024347" y="1188156"/>
            <a:ext cx="15877819" cy="18535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fld id="{C0BC9D5C-F284-46B4-BE5D-DDC1F2C60C09}" type="datetimeFigureOut">
              <a:rPr lang="en-GB" smtClean="0"/>
              <a:pPr/>
              <a:t>19/06/2023</a:t>
            </a:fld>
            <a:endParaRPr lang="en-GB"/>
          </a:p>
        </p:txBody>
      </p:sp>
      <p:sp>
        <p:nvSpPr>
          <p:cNvPr id="10" name="Slide Number Placeholder 9"/>
          <p:cNvSpPr>
            <a:spLocks noGrp="1"/>
          </p:cNvSpPr>
          <p:nvPr>
            <p:ph type="sldNum" sz="quarter" idx="15"/>
          </p:nvPr>
        </p:nvSpPr>
        <p:spPr/>
        <p:txBody>
          <a:bodyPr/>
          <a:lstStyle/>
          <a:p>
            <a:fld id="{2E03EB4E-9285-4AF9-980C-E4C8442BFC9F}" type="slidenum">
              <a:rPr lang="en-GB" smtClean="0"/>
              <a:pPr/>
              <a:t>‹#›</a:t>
            </a:fld>
            <a:endParaRPr lang="en-GB"/>
          </a:p>
        </p:txBody>
      </p:sp>
      <p:sp>
        <p:nvSpPr>
          <p:cNvPr id="13" name="Footer Placeholder 12"/>
          <p:cNvSpPr>
            <a:spLocks noGrp="1"/>
          </p:cNvSpPr>
          <p:nvPr>
            <p:ph type="ftr" sz="quarter" idx="16"/>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32463" y="14422382"/>
            <a:ext cx="18146078" cy="1261272"/>
          </a:xfrm>
        </p:spPr>
        <p:txBody>
          <a:bodyPr bIns="0" anchor="b"/>
          <a:lstStyle>
            <a:lvl1pPr algn="l">
              <a:defRPr sz="66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4379000" y="1188157"/>
            <a:ext cx="19406222" cy="12728114"/>
          </a:xfrm>
        </p:spPr>
        <p:txBody>
          <a:bodyPr/>
          <a:lstStyle>
            <a:lvl1pPr marL="0" indent="0">
              <a:buNone/>
              <a:defRPr sz="10400"/>
            </a:lvl1pPr>
            <a:lvl2pPr marL="1475016" indent="0">
              <a:buNone/>
              <a:defRPr sz="9000"/>
            </a:lvl2pPr>
            <a:lvl3pPr marL="2950032" indent="0">
              <a:buNone/>
              <a:defRPr sz="7600"/>
            </a:lvl3pPr>
            <a:lvl4pPr marL="4425049" indent="0">
              <a:buNone/>
              <a:defRPr sz="6600"/>
            </a:lvl4pPr>
            <a:lvl5pPr marL="5900065" indent="0">
              <a:buNone/>
              <a:defRPr sz="6600"/>
            </a:lvl5pPr>
            <a:lvl6pPr marL="7375079" indent="0">
              <a:buNone/>
              <a:defRPr sz="6600"/>
            </a:lvl6pPr>
            <a:lvl7pPr marL="8850095" indent="0">
              <a:buNone/>
              <a:defRPr sz="6600"/>
            </a:lvl7pPr>
            <a:lvl8pPr marL="10325112" indent="0">
              <a:buNone/>
              <a:defRPr sz="6600"/>
            </a:lvl8pPr>
            <a:lvl9pPr marL="11800128" indent="0">
              <a:buNone/>
              <a:defRPr sz="6600"/>
            </a:lvl9pPr>
          </a:lstStyle>
          <a:p>
            <a:r>
              <a:rPr lang="en-US"/>
              <a:t>Click icon to add picture</a:t>
            </a:r>
          </a:p>
        </p:txBody>
      </p:sp>
      <p:sp>
        <p:nvSpPr>
          <p:cNvPr id="4" name="Text Placeholder 3"/>
          <p:cNvSpPr>
            <a:spLocks noGrp="1"/>
          </p:cNvSpPr>
          <p:nvPr>
            <p:ph type="body" sz="half" idx="2"/>
          </p:nvPr>
        </p:nvSpPr>
        <p:spPr>
          <a:xfrm>
            <a:off x="4032463" y="15683655"/>
            <a:ext cx="13357529" cy="4277362"/>
          </a:xfrm>
        </p:spPr>
        <p:txBody>
          <a:bodyPr/>
          <a:lstStyle>
            <a:lvl1pPr marL="0" indent="0">
              <a:buNone/>
              <a:defRPr sz="4600">
                <a:solidFill>
                  <a:schemeClr val="tx1"/>
                </a:solidFill>
              </a:defRPr>
            </a:lvl1pPr>
            <a:lvl2pPr marL="1475016" indent="0">
              <a:buNone/>
              <a:defRPr sz="4000"/>
            </a:lvl2pPr>
            <a:lvl3pPr marL="2950032" indent="0">
              <a:buNone/>
              <a:defRPr sz="3200"/>
            </a:lvl3pPr>
            <a:lvl4pPr marL="4425049" indent="0">
              <a:buNone/>
              <a:defRPr sz="2800"/>
            </a:lvl4pPr>
            <a:lvl5pPr marL="5900065" indent="0">
              <a:buNone/>
              <a:defRPr sz="2800"/>
            </a:lvl5pPr>
            <a:lvl6pPr marL="7375079" indent="0">
              <a:buNone/>
              <a:defRPr sz="2800"/>
            </a:lvl6pPr>
            <a:lvl7pPr marL="8850095" indent="0">
              <a:buNone/>
              <a:defRPr sz="2800"/>
            </a:lvl7pPr>
            <a:lvl8pPr marL="10325112" indent="0">
              <a:buNone/>
              <a:defRPr sz="2800"/>
            </a:lvl8pPr>
            <a:lvl9pPr marL="11800128"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C0BC9D5C-F284-46B4-BE5D-DDC1F2C60C09}" type="datetimeFigureOut">
              <a:rPr lang="en-GB" smtClean="0"/>
              <a:pPr/>
              <a:t>19/06/2023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E03EB4E-9285-4AF9-980C-E4C8442BFC9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32462" y="16396548"/>
            <a:ext cx="23942740" cy="3564468"/>
          </a:xfrm>
          <a:prstGeom prst="rect">
            <a:avLst/>
          </a:prstGeom>
        </p:spPr>
        <p:txBody>
          <a:bodyPr vert="horz" lIns="295005" tIns="147503" rIns="295005" bIns="147503" rtlCol="0" anchor="b">
            <a:noAutofit/>
          </a:bodyPr>
          <a:lstStyle/>
          <a:p>
            <a:endParaRPr lang="en-US" dirty="0"/>
          </a:p>
        </p:txBody>
      </p:sp>
      <p:sp>
        <p:nvSpPr>
          <p:cNvPr id="3" name="Text Placeholder 2"/>
          <p:cNvSpPr>
            <a:spLocks noGrp="1"/>
          </p:cNvSpPr>
          <p:nvPr>
            <p:ph type="body" idx="1"/>
          </p:nvPr>
        </p:nvSpPr>
        <p:spPr>
          <a:xfrm>
            <a:off x="4032464" y="2613942"/>
            <a:ext cx="24698828" cy="13782604"/>
          </a:xfrm>
          <a:prstGeom prst="rect">
            <a:avLst/>
          </a:prstGeom>
        </p:spPr>
        <p:txBody>
          <a:bodyPr vert="horz" lIns="295005" tIns="147503" rIns="295005" bIns="14750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166349" y="20436277"/>
            <a:ext cx="23690713" cy="712894"/>
          </a:xfrm>
          <a:prstGeom prst="rect">
            <a:avLst/>
          </a:prstGeom>
        </p:spPr>
        <p:txBody>
          <a:bodyPr vert="horz" lIns="295005" tIns="147503" rIns="295005" bIns="147503" rtlCol="0" anchor="ctr"/>
          <a:lstStyle>
            <a:lvl1pPr algn="l">
              <a:defRPr sz="4000">
                <a:solidFill>
                  <a:schemeClr val="tx1">
                    <a:lumMod val="60000"/>
                    <a:lumOff val="40000"/>
                  </a:schemeClr>
                </a:solidFill>
              </a:defRPr>
            </a:lvl1pPr>
          </a:lstStyle>
          <a:p>
            <a:endParaRPr lang="en-GB"/>
          </a:p>
        </p:txBody>
      </p:sp>
      <p:sp>
        <p:nvSpPr>
          <p:cNvPr id="6" name="Slide Number Placeholder 5"/>
          <p:cNvSpPr>
            <a:spLocks noGrp="1"/>
          </p:cNvSpPr>
          <p:nvPr>
            <p:ph type="sldNum" sz="quarter" idx="4"/>
          </p:nvPr>
        </p:nvSpPr>
        <p:spPr>
          <a:xfrm>
            <a:off x="28731291" y="17901548"/>
            <a:ext cx="1260144" cy="1138648"/>
          </a:xfrm>
          <a:prstGeom prst="rect">
            <a:avLst/>
          </a:prstGeom>
        </p:spPr>
        <p:txBody>
          <a:bodyPr vert="horz" lIns="295005" tIns="147503" rIns="295005" bIns="147503" rtlCol="0" anchor="ctr"/>
          <a:lstStyle>
            <a:lvl1pPr algn="l">
              <a:defRPr sz="4000" b="0">
                <a:solidFill>
                  <a:schemeClr val="tx2">
                    <a:lumMod val="60000"/>
                    <a:lumOff val="40000"/>
                  </a:schemeClr>
                </a:solidFill>
              </a:defRPr>
            </a:lvl1pPr>
          </a:lstStyle>
          <a:p>
            <a:fld id="{2E03EB4E-9285-4AF9-980C-E4C8442BFC9F}" type="slidenum">
              <a:rPr lang="en-GB" smtClean="0"/>
              <a:pPr/>
              <a:t>‹#›</a:t>
            </a:fld>
            <a:endParaRPr lang="en-GB"/>
          </a:p>
        </p:txBody>
      </p:sp>
      <p:sp>
        <p:nvSpPr>
          <p:cNvPr id="16" name="Freeform 5"/>
          <p:cNvSpPr>
            <a:spLocks/>
          </p:cNvSpPr>
          <p:nvPr/>
        </p:nvSpPr>
        <p:spPr bwMode="auto">
          <a:xfrm>
            <a:off x="27959458" y="17822333"/>
            <a:ext cx="803340" cy="1346578"/>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295005" tIns="147503" rIns="295005" bIns="147503"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3716511" y="15013145"/>
            <a:ext cx="8189134" cy="756086"/>
          </a:xfrm>
          <a:prstGeom prst="rect">
            <a:avLst/>
          </a:prstGeom>
        </p:spPr>
        <p:txBody>
          <a:bodyPr vert="horz" lIns="295005" tIns="147503" rIns="295005" bIns="147503" rtlCol="0" anchor="ctr"/>
          <a:lstStyle>
            <a:lvl1pPr algn="l">
              <a:defRPr sz="4000">
                <a:solidFill>
                  <a:srgbClr val="FFFFFF"/>
                </a:solidFill>
              </a:defRPr>
            </a:lvl1pPr>
          </a:lstStyle>
          <a:p>
            <a:fld id="{C0BC9D5C-F284-46B4-BE5D-DDC1F2C60C09}" type="datetimeFigureOut">
              <a:rPr lang="en-GB" smtClean="0"/>
              <a:pPr/>
              <a:t>19/06/2023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50032" rtl="0" eaLnBrk="1" latinLnBrk="0" hangingPunct="1">
        <a:spcBef>
          <a:spcPct val="0"/>
        </a:spcBef>
        <a:buNone/>
        <a:defRPr sz="23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1106263" indent="-1106263" algn="l" defTabSz="2950032" rtl="0" eaLnBrk="1" latinLnBrk="0" hangingPunct="1">
        <a:spcBef>
          <a:spcPct val="20000"/>
        </a:spcBef>
        <a:buFont typeface="Arial" pitchFamily="34" charset="0"/>
        <a:buChar char="»"/>
        <a:defRPr sz="9000" kern="1200">
          <a:solidFill>
            <a:schemeClr val="tx2"/>
          </a:solidFill>
          <a:latin typeface="+mn-lt"/>
          <a:ea typeface="+mn-ea"/>
          <a:cs typeface="+mn-cs"/>
        </a:defRPr>
      </a:lvl1pPr>
      <a:lvl2pPr marL="2396900" indent="-921886" algn="l" defTabSz="2950032" rtl="0" eaLnBrk="1" latinLnBrk="0" hangingPunct="1">
        <a:spcBef>
          <a:spcPct val="20000"/>
        </a:spcBef>
        <a:buFont typeface="Arial" pitchFamily="34" charset="0"/>
        <a:buChar char="˃"/>
        <a:defRPr sz="6000" kern="1200">
          <a:solidFill>
            <a:schemeClr val="tx1"/>
          </a:solidFill>
          <a:latin typeface="+mn-lt"/>
          <a:ea typeface="+mn-ea"/>
          <a:cs typeface="+mn-cs"/>
        </a:defRPr>
      </a:lvl2pPr>
      <a:lvl3pPr marL="3687540" indent="-737507" algn="l" defTabSz="2950032" rtl="0" eaLnBrk="1" latinLnBrk="0" hangingPunct="1">
        <a:spcBef>
          <a:spcPct val="20000"/>
        </a:spcBef>
        <a:buFont typeface="Calibri" pitchFamily="34" charset="0"/>
        <a:buChar char="+"/>
        <a:defRPr sz="6000" kern="1200">
          <a:solidFill>
            <a:schemeClr val="tx1"/>
          </a:solidFill>
          <a:latin typeface="+mn-lt"/>
          <a:ea typeface="+mn-ea"/>
          <a:cs typeface="+mn-cs"/>
        </a:defRPr>
      </a:lvl3pPr>
      <a:lvl4pPr marL="5162556" indent="-737507" algn="l" defTabSz="2950032" rtl="0" eaLnBrk="1" latinLnBrk="0" hangingPunct="1">
        <a:spcBef>
          <a:spcPct val="20000"/>
        </a:spcBef>
        <a:buFont typeface="Arial" pitchFamily="34" charset="0"/>
        <a:buChar char="–"/>
        <a:defRPr sz="6000" kern="1200">
          <a:solidFill>
            <a:schemeClr val="tx1"/>
          </a:solidFill>
          <a:latin typeface="+mn-lt"/>
          <a:ea typeface="+mn-ea"/>
          <a:cs typeface="+mn-cs"/>
        </a:defRPr>
      </a:lvl4pPr>
      <a:lvl5pPr marL="6637572" indent="-737507" algn="l" defTabSz="2950032" rtl="0" eaLnBrk="1" latinLnBrk="0" hangingPunct="1">
        <a:spcBef>
          <a:spcPct val="20000"/>
        </a:spcBef>
        <a:buFont typeface="Arial" pitchFamily="34" charset="0"/>
        <a:buChar char="»"/>
        <a:defRPr sz="6000" kern="1200">
          <a:solidFill>
            <a:schemeClr val="tx1"/>
          </a:solidFill>
          <a:latin typeface="+mn-lt"/>
          <a:ea typeface="+mn-ea"/>
          <a:cs typeface="+mn-cs"/>
        </a:defRPr>
      </a:lvl5pPr>
      <a:lvl6pPr marL="8112588" indent="-737507" algn="l" defTabSz="2950032" rtl="0" eaLnBrk="1" latinLnBrk="0" hangingPunct="1">
        <a:spcBef>
          <a:spcPct val="20000"/>
        </a:spcBef>
        <a:buClr>
          <a:schemeClr val="tx1"/>
        </a:buClr>
        <a:buFont typeface="Calibri" pitchFamily="34" charset="0"/>
        <a:buChar char="&gt;"/>
        <a:defRPr sz="6000" kern="1200">
          <a:solidFill>
            <a:schemeClr val="tx1"/>
          </a:solidFill>
          <a:latin typeface="+mn-lt"/>
          <a:ea typeface="+mn-ea"/>
          <a:cs typeface="+mn-cs"/>
        </a:defRPr>
      </a:lvl6pPr>
      <a:lvl7pPr marL="9587605" indent="-737507" algn="l" defTabSz="2950032" rtl="0" eaLnBrk="1" latinLnBrk="0" hangingPunct="1">
        <a:spcBef>
          <a:spcPct val="20000"/>
        </a:spcBef>
        <a:buFont typeface="Calibri" pitchFamily="34" charset="0"/>
        <a:buChar char="+"/>
        <a:defRPr sz="6000" kern="1200">
          <a:solidFill>
            <a:schemeClr val="tx1"/>
          </a:solidFill>
          <a:latin typeface="+mn-lt"/>
          <a:ea typeface="+mn-ea"/>
          <a:cs typeface="+mn-cs"/>
        </a:defRPr>
      </a:lvl7pPr>
      <a:lvl8pPr marL="11062621" indent="-737507" algn="l" defTabSz="2950032" rtl="0" eaLnBrk="1" latinLnBrk="0" hangingPunct="1">
        <a:spcBef>
          <a:spcPct val="20000"/>
        </a:spcBef>
        <a:buClr>
          <a:schemeClr val="tx1"/>
        </a:buClr>
        <a:buFont typeface="Calibri" pitchFamily="34" charset="0"/>
        <a:buChar char="»"/>
        <a:defRPr sz="6000" kern="1200">
          <a:solidFill>
            <a:schemeClr val="tx1"/>
          </a:solidFill>
          <a:latin typeface="+mn-lt"/>
          <a:ea typeface="+mn-ea"/>
          <a:cs typeface="+mn-cs"/>
        </a:defRPr>
      </a:lvl8pPr>
      <a:lvl9pPr marL="12537637" indent="-737507" algn="l" defTabSz="2950032" rtl="0" eaLnBrk="1" latinLnBrk="0" hangingPunct="1">
        <a:spcBef>
          <a:spcPct val="20000"/>
        </a:spcBef>
        <a:buClr>
          <a:schemeClr val="tx1"/>
        </a:buClr>
        <a:buFont typeface="Calibri" pitchFamily="34" charset="0"/>
        <a:buChar char="−"/>
        <a:defRPr sz="6000" kern="1200">
          <a:solidFill>
            <a:schemeClr val="tx1"/>
          </a:solidFill>
          <a:latin typeface="+mn-lt"/>
          <a:ea typeface="+mn-ea"/>
          <a:cs typeface="+mn-cs"/>
        </a:defRPr>
      </a:lvl9pPr>
    </p:bodyStyle>
    <p:otherStyle>
      <a:defPPr>
        <a:defRPr lang="en-US"/>
      </a:defPPr>
      <a:lvl1pPr marL="0" algn="l" defTabSz="2950032" rtl="0" eaLnBrk="1" latinLnBrk="0" hangingPunct="1">
        <a:defRPr sz="6000" kern="1200">
          <a:solidFill>
            <a:schemeClr val="tx1"/>
          </a:solidFill>
          <a:latin typeface="+mn-lt"/>
          <a:ea typeface="+mn-ea"/>
          <a:cs typeface="+mn-cs"/>
        </a:defRPr>
      </a:lvl1pPr>
      <a:lvl2pPr marL="1475016" algn="l" defTabSz="2950032" rtl="0" eaLnBrk="1" latinLnBrk="0" hangingPunct="1">
        <a:defRPr sz="6000" kern="1200">
          <a:solidFill>
            <a:schemeClr val="tx1"/>
          </a:solidFill>
          <a:latin typeface="+mn-lt"/>
          <a:ea typeface="+mn-ea"/>
          <a:cs typeface="+mn-cs"/>
        </a:defRPr>
      </a:lvl2pPr>
      <a:lvl3pPr marL="2950032" algn="l" defTabSz="2950032" rtl="0" eaLnBrk="1" latinLnBrk="0" hangingPunct="1">
        <a:defRPr sz="6000" kern="1200">
          <a:solidFill>
            <a:schemeClr val="tx1"/>
          </a:solidFill>
          <a:latin typeface="+mn-lt"/>
          <a:ea typeface="+mn-ea"/>
          <a:cs typeface="+mn-cs"/>
        </a:defRPr>
      </a:lvl3pPr>
      <a:lvl4pPr marL="4425049" algn="l" defTabSz="2950032" rtl="0" eaLnBrk="1" latinLnBrk="0" hangingPunct="1">
        <a:defRPr sz="6000" kern="1200">
          <a:solidFill>
            <a:schemeClr val="tx1"/>
          </a:solidFill>
          <a:latin typeface="+mn-lt"/>
          <a:ea typeface="+mn-ea"/>
          <a:cs typeface="+mn-cs"/>
        </a:defRPr>
      </a:lvl4pPr>
      <a:lvl5pPr marL="5900065" algn="l" defTabSz="2950032" rtl="0" eaLnBrk="1" latinLnBrk="0" hangingPunct="1">
        <a:defRPr sz="6000" kern="1200">
          <a:solidFill>
            <a:schemeClr val="tx1"/>
          </a:solidFill>
          <a:latin typeface="+mn-lt"/>
          <a:ea typeface="+mn-ea"/>
          <a:cs typeface="+mn-cs"/>
        </a:defRPr>
      </a:lvl5pPr>
      <a:lvl6pPr marL="7375079" algn="l" defTabSz="2950032" rtl="0" eaLnBrk="1" latinLnBrk="0" hangingPunct="1">
        <a:defRPr sz="6000" kern="1200">
          <a:solidFill>
            <a:schemeClr val="tx1"/>
          </a:solidFill>
          <a:latin typeface="+mn-lt"/>
          <a:ea typeface="+mn-ea"/>
          <a:cs typeface="+mn-cs"/>
        </a:defRPr>
      </a:lvl6pPr>
      <a:lvl7pPr marL="8850095" algn="l" defTabSz="2950032" rtl="0" eaLnBrk="1" latinLnBrk="0" hangingPunct="1">
        <a:defRPr sz="6000" kern="1200">
          <a:solidFill>
            <a:schemeClr val="tx1"/>
          </a:solidFill>
          <a:latin typeface="+mn-lt"/>
          <a:ea typeface="+mn-ea"/>
          <a:cs typeface="+mn-cs"/>
        </a:defRPr>
      </a:lvl7pPr>
      <a:lvl8pPr marL="10325112" algn="l" defTabSz="2950032" rtl="0" eaLnBrk="1" latinLnBrk="0" hangingPunct="1">
        <a:defRPr sz="6000" kern="1200">
          <a:solidFill>
            <a:schemeClr val="tx1"/>
          </a:solidFill>
          <a:latin typeface="+mn-lt"/>
          <a:ea typeface="+mn-ea"/>
          <a:cs typeface="+mn-cs"/>
        </a:defRPr>
      </a:lvl8pPr>
      <a:lvl9pPr marL="11800128" algn="l" defTabSz="2950032"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A086988-6700-4341-8EE0-0D34094167C8}"/>
              </a:ext>
            </a:extLst>
          </p:cNvPr>
          <p:cNvSpPr/>
          <p:nvPr/>
        </p:nvSpPr>
        <p:spPr>
          <a:xfrm>
            <a:off x="0" y="320582"/>
            <a:ext cx="30243463" cy="21386800"/>
          </a:xfrm>
          <a:prstGeom prst="round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a:off x="10545903" y="4153407"/>
            <a:ext cx="9547077" cy="13721795"/>
          </a:xfrm>
          <a:prstGeom prst="rect">
            <a:avLst/>
          </a:prstGeom>
          <a:solidFill>
            <a:schemeClr val="accent4">
              <a:lumMod val="40000"/>
              <a:lumOff val="60000"/>
              <a:alpha val="5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sp>
        <p:nvSpPr>
          <p:cNvPr id="7" name="Rectangle 6"/>
          <p:cNvSpPr/>
          <p:nvPr/>
        </p:nvSpPr>
        <p:spPr>
          <a:xfrm>
            <a:off x="871585" y="4153407"/>
            <a:ext cx="9221937" cy="13721473"/>
          </a:xfrm>
          <a:prstGeom prst="rect">
            <a:avLst/>
          </a:prstGeom>
          <a:solidFill>
            <a:schemeClr val="accent4">
              <a:lumMod val="20000"/>
              <a:lumOff val="8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sp>
        <p:nvSpPr>
          <p:cNvPr id="107" name="TextBox 106"/>
          <p:cNvSpPr txBox="1"/>
          <p:nvPr/>
        </p:nvSpPr>
        <p:spPr>
          <a:xfrm>
            <a:off x="10643714" y="5555505"/>
            <a:ext cx="9542722" cy="12926616"/>
          </a:xfrm>
          <a:prstGeom prst="rect">
            <a:avLst/>
          </a:prstGeom>
          <a:noFill/>
        </p:spPr>
        <p:txBody>
          <a:bodyPr wrap="square" lIns="91440" tIns="45720" rIns="91440" bIns="45720" rtlCol="0" anchor="t">
            <a:spAutoFit/>
          </a:bodyPr>
          <a:lstStyle/>
          <a:p>
            <a:r>
              <a:rPr lang="en-GB" sz="3000" u="sng" dirty="0">
                <a:solidFill>
                  <a:schemeClr val="tx1">
                    <a:lumMod val="50000"/>
                  </a:schemeClr>
                </a:solidFill>
                <a:latin typeface="Consolas" panose="020B0609020204030204" pitchFamily="49" charset="0"/>
                <a:cs typeface="Aharoni" pitchFamily="2" charset="-79"/>
              </a:rPr>
              <a:t>Task one</a:t>
            </a:r>
            <a:endParaRPr lang="en-GB" sz="3200" u="sng" dirty="0">
              <a:solidFill>
                <a:schemeClr val="tx1">
                  <a:lumMod val="50000"/>
                </a:schemeClr>
              </a:solidFill>
              <a:latin typeface="Consolas" panose="020B0609020204030204" pitchFamily="49" charset="0"/>
              <a:cs typeface="Aharoni" pitchFamily="2" charset="-79"/>
            </a:endParaRPr>
          </a:p>
          <a:p>
            <a:r>
              <a:rPr lang="en-GB" sz="2800" dirty="0">
                <a:solidFill>
                  <a:schemeClr val="tx1">
                    <a:lumMod val="50000"/>
                  </a:schemeClr>
                </a:solidFill>
                <a:latin typeface="Consolas" panose="020B0609020204030204" pitchFamily="49" charset="0"/>
                <a:cs typeface="Aharoni" pitchFamily="2" charset="-79"/>
              </a:rPr>
              <a:t>Identify one artist from any of the artist booklets we have used this year. Write down your opinion of this artist and why you have picked them </a:t>
            </a:r>
            <a:endParaRPr lang="en-GB" dirty="0"/>
          </a:p>
          <a:p>
            <a:r>
              <a:rPr lang="en-GB" sz="3000" u="sng" dirty="0">
                <a:solidFill>
                  <a:schemeClr val="tx1">
                    <a:lumMod val="50000"/>
                  </a:schemeClr>
                </a:solidFill>
                <a:latin typeface="Consolas" panose="020B0609020204030204" pitchFamily="49" charset="0"/>
                <a:cs typeface="Aharoni" pitchFamily="2" charset="-79"/>
              </a:rPr>
              <a:t>Task two </a:t>
            </a:r>
          </a:p>
          <a:p>
            <a:endParaRPr lang="en-GB" sz="3000" u="sng" dirty="0">
              <a:solidFill>
                <a:schemeClr val="tx1">
                  <a:lumMod val="50000"/>
                </a:schemeClr>
              </a:solidFill>
              <a:latin typeface="Consolas" panose="020B0609020204030204" pitchFamily="49" charset="0"/>
              <a:cs typeface="Aharoni" pitchFamily="2" charset="-79"/>
            </a:endParaRPr>
          </a:p>
          <a:p>
            <a:r>
              <a:rPr lang="en-GB" sz="2800" dirty="0">
                <a:solidFill>
                  <a:schemeClr val="tx1">
                    <a:lumMod val="50000"/>
                  </a:schemeClr>
                </a:solidFill>
                <a:latin typeface="Consolas"/>
                <a:cs typeface="Aharoni"/>
              </a:rPr>
              <a:t>Look through your sketchbook and identify 3 skills you have learned this year. Write them down and why you have picked them. These could be the skills you have enjoyed the most or found the most challenging. Using those skills, create a response to the artist you have picked in task one. </a:t>
            </a:r>
          </a:p>
          <a:p>
            <a:r>
              <a:rPr lang="en-GB" sz="2800" dirty="0">
                <a:solidFill>
                  <a:schemeClr val="tx1">
                    <a:lumMod val="50000"/>
                  </a:schemeClr>
                </a:solidFill>
                <a:latin typeface="Consolas"/>
                <a:cs typeface="Aharoni"/>
              </a:rPr>
              <a:t>Consider presentation. Could you work on a canvas? Create a sculpture? Use some recycled objects? </a:t>
            </a:r>
          </a:p>
          <a:p>
            <a:endParaRPr lang="en-GB" sz="3000" u="sng" dirty="0">
              <a:solidFill>
                <a:schemeClr val="tx1">
                  <a:lumMod val="50000"/>
                </a:schemeClr>
              </a:solidFill>
              <a:latin typeface="Consolas" panose="020B0609020204030204" pitchFamily="49" charset="0"/>
              <a:cs typeface="Aharoni" pitchFamily="2" charset="-79"/>
            </a:endParaRPr>
          </a:p>
          <a:p>
            <a:r>
              <a:rPr lang="en-GB" sz="3000" u="sng" dirty="0">
                <a:solidFill>
                  <a:schemeClr val="tx1">
                    <a:lumMod val="50000"/>
                  </a:schemeClr>
                </a:solidFill>
                <a:latin typeface="Consolas" panose="020B0609020204030204" pitchFamily="49" charset="0"/>
                <a:cs typeface="Aharoni" pitchFamily="2" charset="-79"/>
              </a:rPr>
              <a:t>Task three</a:t>
            </a:r>
          </a:p>
          <a:p>
            <a:r>
              <a:rPr lang="en-GB" sz="3000" dirty="0">
                <a:solidFill>
                  <a:schemeClr val="tx1">
                    <a:lumMod val="50000"/>
                  </a:schemeClr>
                </a:solidFill>
                <a:latin typeface="Consolas"/>
                <a:cs typeface="Aharoni"/>
              </a:rPr>
              <a:t>Write a glow and grow for your response</a:t>
            </a:r>
            <a:endParaRPr lang="en-GB" sz="3000" dirty="0">
              <a:solidFill>
                <a:schemeClr val="tx1">
                  <a:lumMod val="50000"/>
                </a:schemeClr>
              </a:solidFill>
              <a:latin typeface="Consolas" panose="020B0609020204030204" pitchFamily="49" charset="0"/>
              <a:cs typeface="Aharoni" pitchFamily="2" charset="-79"/>
            </a:endParaRPr>
          </a:p>
          <a:p>
            <a:r>
              <a:rPr lang="en-GB" sz="3000" dirty="0">
                <a:solidFill>
                  <a:schemeClr val="tx1">
                    <a:lumMod val="50000"/>
                  </a:schemeClr>
                </a:solidFill>
                <a:latin typeface="Consolas"/>
                <a:cs typeface="Aharoni"/>
              </a:rPr>
              <a:t>Consider how the work connects to the artist and the materials you have used. What you feel is successful and what you would like to improve </a:t>
            </a:r>
            <a:endParaRPr lang="en-GB" sz="3000" dirty="0">
              <a:solidFill>
                <a:schemeClr val="tx1">
                  <a:lumMod val="50000"/>
                </a:schemeClr>
              </a:solidFill>
              <a:latin typeface="Consolas" panose="020B0609020204030204" pitchFamily="49" charset="0"/>
              <a:cs typeface="Aharoni" pitchFamily="2" charset="-79"/>
            </a:endParaRPr>
          </a:p>
          <a:p>
            <a:r>
              <a:rPr lang="en-GB" sz="2200" dirty="0">
                <a:solidFill>
                  <a:srgbClr val="0070C0"/>
                </a:solidFill>
                <a:latin typeface="Consolas"/>
                <a:cs typeface="Aharoni"/>
              </a:rPr>
              <a:t> </a:t>
            </a:r>
            <a:r>
              <a:rPr lang="en-GB" sz="2800" dirty="0">
                <a:solidFill>
                  <a:schemeClr val="bg2">
                    <a:lumMod val="10000"/>
                  </a:schemeClr>
                </a:solidFill>
                <a:latin typeface="Consolas"/>
                <a:cs typeface="Aharoni"/>
              </a:rPr>
              <a:t> </a:t>
            </a:r>
            <a:endParaRPr lang="en-GB" sz="2800">
              <a:solidFill>
                <a:schemeClr val="bg2">
                  <a:lumMod val="10000"/>
                </a:schemeClr>
              </a:solidFill>
              <a:latin typeface="Consolas" panose="020B0609020204030204" pitchFamily="49" charset="0"/>
              <a:cs typeface="Aharoni" pitchFamily="2" charset="-79"/>
            </a:endParaRPr>
          </a:p>
          <a:p>
            <a:r>
              <a:rPr lang="en-GB" sz="2800" b="1" dirty="0">
                <a:solidFill>
                  <a:schemeClr val="tx1">
                    <a:lumMod val="50000"/>
                  </a:schemeClr>
                </a:solidFill>
                <a:latin typeface="Consolas"/>
                <a:cs typeface="Aharoni"/>
              </a:rPr>
              <a:t>Consider presentation – How will you bring this into school. Do you need to photograph it instead </a:t>
            </a:r>
            <a:endParaRPr lang="en-GB" b="1" dirty="0">
              <a:solidFill>
                <a:schemeClr val="tx1">
                  <a:lumMod val="50000"/>
                </a:schemeClr>
              </a:solidFill>
              <a:latin typeface="Consolas"/>
              <a:cs typeface="Aharoni"/>
            </a:endParaRPr>
          </a:p>
          <a:p>
            <a:pPr algn="ctr"/>
            <a:endParaRPr lang="en-GB" sz="3000" u="sng" dirty="0">
              <a:solidFill>
                <a:srgbClr val="0070C0"/>
              </a:solidFill>
              <a:latin typeface="Consolas" panose="020B0609020204030204" pitchFamily="49" charset="0"/>
              <a:cs typeface="Aharoni" pitchFamily="2" charset="-79"/>
            </a:endParaRPr>
          </a:p>
        </p:txBody>
      </p:sp>
      <p:sp>
        <p:nvSpPr>
          <p:cNvPr id="2" name="TextBox 1"/>
          <p:cNvSpPr txBox="1"/>
          <p:nvPr/>
        </p:nvSpPr>
        <p:spPr>
          <a:xfrm>
            <a:off x="991857" y="5655397"/>
            <a:ext cx="8963199" cy="14188500"/>
          </a:xfrm>
          <a:prstGeom prst="rect">
            <a:avLst/>
          </a:prstGeom>
          <a:noFill/>
        </p:spPr>
        <p:txBody>
          <a:bodyPr wrap="square" lIns="91440" tIns="45720" rIns="91440" bIns="45720" rtlCol="0" anchor="t">
            <a:spAutoFit/>
          </a:bodyPr>
          <a:lstStyle/>
          <a:p>
            <a:r>
              <a:rPr lang="en-GB" sz="2800" u="sng" dirty="0">
                <a:solidFill>
                  <a:schemeClr val="tx1">
                    <a:lumMod val="50000"/>
                  </a:schemeClr>
                </a:solidFill>
                <a:latin typeface="Consolas"/>
                <a:cs typeface="Aharoni"/>
              </a:rPr>
              <a:t>Task one</a:t>
            </a:r>
          </a:p>
          <a:p>
            <a:r>
              <a:rPr lang="en-GB" sz="2800" dirty="0">
                <a:solidFill>
                  <a:schemeClr val="tx1">
                    <a:lumMod val="50000"/>
                  </a:schemeClr>
                </a:solidFill>
                <a:latin typeface="Consolas"/>
                <a:cs typeface="Aharoni"/>
              </a:rPr>
              <a:t>Identify one artist from any of the artist booklets we have used this year. Write down your opinion of this artist and why you have picked them </a:t>
            </a:r>
          </a:p>
          <a:p>
            <a:endParaRPr lang="en-GB" sz="2800" u="sng" dirty="0">
              <a:solidFill>
                <a:schemeClr val="tx1">
                  <a:lumMod val="50000"/>
                </a:schemeClr>
              </a:solidFill>
              <a:latin typeface="Consolas"/>
              <a:cs typeface="Aharoni"/>
            </a:endParaRPr>
          </a:p>
          <a:p>
            <a:r>
              <a:rPr lang="en-GB" sz="2800" u="sng" dirty="0">
                <a:solidFill>
                  <a:schemeClr val="tx1">
                    <a:lumMod val="50000"/>
                  </a:schemeClr>
                </a:solidFill>
                <a:latin typeface="Consolas" panose="020B0609020204030204" pitchFamily="49" charset="0"/>
                <a:cs typeface="Aharoni" pitchFamily="2" charset="-79"/>
              </a:rPr>
              <a:t>Task two </a:t>
            </a:r>
          </a:p>
          <a:p>
            <a:r>
              <a:rPr lang="en-GB" sz="2800" dirty="0">
                <a:solidFill>
                  <a:schemeClr val="tx1">
                    <a:lumMod val="50000"/>
                  </a:schemeClr>
                </a:solidFill>
                <a:latin typeface="Consolas"/>
                <a:cs typeface="Aharoni"/>
              </a:rPr>
              <a:t>Look through your sketchbook and identify 3 skills you have learned this year. Write them down and why you have picked them. These could be the skills you have enjoyed the most or found the most challenging. Using those skills, create a response to the artist you have picked in task one. You could do a portrait, landscape, or abstract response. Whatever you think fits with your artist </a:t>
            </a:r>
            <a:endParaRPr lang="en-GB" sz="2800" dirty="0">
              <a:solidFill>
                <a:schemeClr val="tx1">
                  <a:lumMod val="50000"/>
                </a:schemeClr>
              </a:solidFill>
              <a:latin typeface="Consolas" panose="020B0609020204030204" pitchFamily="49" charset="0"/>
              <a:cs typeface="Aharoni" pitchFamily="2" charset="-79"/>
            </a:endParaRPr>
          </a:p>
          <a:p>
            <a:endParaRPr lang="en-GB" sz="2800" dirty="0">
              <a:solidFill>
                <a:schemeClr val="tx1">
                  <a:lumMod val="50000"/>
                </a:schemeClr>
              </a:solidFill>
              <a:latin typeface="Consolas"/>
              <a:cs typeface="Aharoni"/>
            </a:endParaRPr>
          </a:p>
          <a:p>
            <a:r>
              <a:rPr lang="en-GB" sz="2800" u="sng" dirty="0">
                <a:solidFill>
                  <a:schemeClr val="tx1">
                    <a:lumMod val="50000"/>
                  </a:schemeClr>
                </a:solidFill>
                <a:latin typeface="Consolas" panose="020B0609020204030204" pitchFamily="49" charset="0"/>
                <a:cs typeface="Aharoni" pitchFamily="2" charset="-79"/>
              </a:rPr>
              <a:t>Task three</a:t>
            </a:r>
          </a:p>
          <a:p>
            <a:r>
              <a:rPr lang="en-GB" sz="2800" dirty="0">
                <a:solidFill>
                  <a:schemeClr val="tx1">
                    <a:lumMod val="50000"/>
                  </a:schemeClr>
                </a:solidFill>
                <a:latin typeface="Consolas"/>
                <a:cs typeface="Aharoni"/>
              </a:rPr>
              <a:t>Write a glow and grow for your response </a:t>
            </a:r>
          </a:p>
          <a:p>
            <a:r>
              <a:rPr lang="en-GB" sz="2800" dirty="0">
                <a:solidFill>
                  <a:schemeClr val="tx1">
                    <a:lumMod val="50000"/>
                  </a:schemeClr>
                </a:solidFill>
                <a:latin typeface="Consolas" panose="020B0609020204030204" pitchFamily="49" charset="0"/>
                <a:cs typeface="Aharoni" pitchFamily="2" charset="-79"/>
              </a:rPr>
              <a:t>Glow  - what has gone well and what do are you proud of </a:t>
            </a:r>
          </a:p>
          <a:p>
            <a:r>
              <a:rPr lang="en-GB" sz="2800" dirty="0">
                <a:solidFill>
                  <a:schemeClr val="tx1">
                    <a:lumMod val="50000"/>
                  </a:schemeClr>
                </a:solidFill>
                <a:latin typeface="Consolas" panose="020B0609020204030204" pitchFamily="49" charset="0"/>
                <a:cs typeface="Aharoni" pitchFamily="2" charset="-79"/>
              </a:rPr>
              <a:t>Grow – What do you think you could do better next time? </a:t>
            </a:r>
          </a:p>
          <a:p>
            <a:endParaRPr lang="en-GB" sz="2800" dirty="0">
              <a:solidFill>
                <a:schemeClr val="tx1">
                  <a:lumMod val="50000"/>
                </a:schemeClr>
              </a:solidFill>
              <a:latin typeface="Consolas" panose="020B0609020204030204" pitchFamily="49" charset="0"/>
              <a:cs typeface="Aharoni" pitchFamily="2" charset="-79"/>
            </a:endParaRPr>
          </a:p>
          <a:p>
            <a:endParaRPr lang="en-GB" sz="2800" b="1" dirty="0">
              <a:solidFill>
                <a:schemeClr val="tx1">
                  <a:lumMod val="50000"/>
                </a:schemeClr>
              </a:solidFill>
              <a:latin typeface="Consolas" panose="020B0609020204030204" pitchFamily="49" charset="0"/>
              <a:cs typeface="Aharoni" pitchFamily="2" charset="-79"/>
            </a:endParaRPr>
          </a:p>
          <a:p>
            <a:r>
              <a:rPr lang="en-GB" sz="2800" b="1" dirty="0">
                <a:solidFill>
                  <a:schemeClr val="tx1">
                    <a:lumMod val="50000"/>
                  </a:schemeClr>
                </a:solidFill>
                <a:latin typeface="Consolas"/>
                <a:cs typeface="Aharoni"/>
              </a:rPr>
              <a:t>Consider presentation – How will you bring this into school. Do you need to photograph it instead </a:t>
            </a:r>
            <a:endParaRPr lang="en-GB" sz="2800" b="1" dirty="0">
              <a:solidFill>
                <a:schemeClr val="tx1">
                  <a:lumMod val="50000"/>
                </a:schemeClr>
              </a:solidFill>
              <a:latin typeface="Consolas" panose="020B0609020204030204" pitchFamily="49" charset="0"/>
              <a:cs typeface="Aharoni" pitchFamily="2" charset="-79"/>
            </a:endParaRPr>
          </a:p>
          <a:p>
            <a:endParaRPr lang="en-GB" sz="2800" dirty="0">
              <a:solidFill>
                <a:schemeClr val="tx1">
                  <a:lumMod val="50000"/>
                </a:schemeClr>
              </a:solidFill>
              <a:latin typeface="Consolas" panose="020B0609020204030204" pitchFamily="49" charset="0"/>
              <a:cs typeface="Aharoni" pitchFamily="2" charset="-79"/>
            </a:endParaRPr>
          </a:p>
          <a:p>
            <a:endParaRPr lang="en-GB" sz="2800" dirty="0">
              <a:solidFill>
                <a:schemeClr val="tx1">
                  <a:lumMod val="50000"/>
                </a:schemeClr>
              </a:solidFill>
              <a:latin typeface="Consolas" panose="020B0609020204030204" pitchFamily="49" charset="0"/>
              <a:cs typeface="Aharoni" pitchFamily="2" charset="-79"/>
            </a:endParaRPr>
          </a:p>
          <a:p>
            <a:endParaRPr lang="en-GB" sz="2000" dirty="0">
              <a:solidFill>
                <a:srgbClr val="0070C0"/>
              </a:solidFill>
              <a:latin typeface="Consolas" panose="020B0609020204030204" pitchFamily="49" charset="0"/>
              <a:cs typeface="Aharoni" pitchFamily="2" charset="-79"/>
            </a:endParaRPr>
          </a:p>
        </p:txBody>
      </p:sp>
      <p:sp>
        <p:nvSpPr>
          <p:cNvPr id="99" name="Rectangle 98"/>
          <p:cNvSpPr/>
          <p:nvPr/>
        </p:nvSpPr>
        <p:spPr>
          <a:xfrm>
            <a:off x="20599239" y="4153085"/>
            <a:ext cx="9140636" cy="13721795"/>
          </a:xfrm>
          <a:prstGeom prst="rect">
            <a:avLst/>
          </a:prstGeom>
          <a:solidFill>
            <a:schemeClr val="accent4">
              <a:lumMod val="60000"/>
              <a:lumOff val="4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grpSp>
        <p:nvGrpSpPr>
          <p:cNvPr id="32" name="Group 31"/>
          <p:cNvGrpSpPr/>
          <p:nvPr/>
        </p:nvGrpSpPr>
        <p:grpSpPr>
          <a:xfrm>
            <a:off x="25500942" y="4453313"/>
            <a:ext cx="3248393" cy="874536"/>
            <a:chOff x="1703368" y="2208995"/>
            <a:chExt cx="4278590" cy="1796235"/>
          </a:xfrm>
          <a:noFill/>
        </p:grpSpPr>
        <p:grpSp>
          <p:nvGrpSpPr>
            <p:cNvPr id="33" name="Group 8"/>
            <p:cNvGrpSpPr/>
            <p:nvPr/>
          </p:nvGrpSpPr>
          <p:grpSpPr>
            <a:xfrm>
              <a:off x="4275141" y="2208995"/>
              <a:ext cx="1706817" cy="1796235"/>
              <a:chOff x="1961120" y="2495475"/>
              <a:chExt cx="1706817" cy="1796235"/>
            </a:xfrm>
            <a:grpFill/>
          </p:grpSpPr>
          <p:pic>
            <p:nvPicPr>
              <p:cNvPr id="4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5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8" y="2788283"/>
                <a:ext cx="1214447" cy="1699084"/>
              </a:xfrm>
              <a:prstGeom prst="rect">
                <a:avLst/>
              </a:prstGeom>
              <a:grpFill/>
            </p:spPr>
          </p:pic>
        </p:grpSp>
        <p:grpSp>
          <p:nvGrpSpPr>
            <p:cNvPr id="34" name="Group 10"/>
            <p:cNvGrpSpPr/>
            <p:nvPr/>
          </p:nvGrpSpPr>
          <p:grpSpPr>
            <a:xfrm>
              <a:off x="2989253" y="2208995"/>
              <a:ext cx="1706821" cy="1796235"/>
              <a:chOff x="1961116" y="2495475"/>
              <a:chExt cx="1706821" cy="1796235"/>
            </a:xfrm>
            <a:grpFill/>
          </p:grpSpPr>
          <p:pic>
            <p:nvPicPr>
              <p:cNvPr id="41"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2"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3"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4"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5"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4" y="2788284"/>
                <a:ext cx="1214447" cy="1699084"/>
              </a:xfrm>
              <a:prstGeom prst="rect">
                <a:avLst/>
              </a:prstGeom>
              <a:grpFill/>
            </p:spPr>
          </p:pic>
        </p:grpSp>
        <p:grpSp>
          <p:nvGrpSpPr>
            <p:cNvPr id="35" name="Group 16"/>
            <p:cNvGrpSpPr/>
            <p:nvPr/>
          </p:nvGrpSpPr>
          <p:grpSpPr>
            <a:xfrm>
              <a:off x="1703368" y="2208995"/>
              <a:ext cx="1706822" cy="1796235"/>
              <a:chOff x="1961115" y="2495475"/>
              <a:chExt cx="1706822" cy="1796235"/>
            </a:xfrm>
            <a:grpFill/>
          </p:grpSpPr>
          <p:pic>
            <p:nvPicPr>
              <p:cNvPr id="3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3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3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3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3" y="2788284"/>
                <a:ext cx="1214447" cy="1699084"/>
              </a:xfrm>
              <a:prstGeom prst="rect">
                <a:avLst/>
              </a:prstGeom>
              <a:grpFill/>
            </p:spPr>
          </p:pic>
        </p:grpSp>
      </p:grpSp>
      <p:pic>
        <p:nvPicPr>
          <p:cNvPr id="51" name="Picture 2" descr="http://www.clker.com/cliparts/1/f/a/5/1243534735547894594Chili_Clip.svg.med.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00000">
            <a:off x="6102181" y="4289632"/>
            <a:ext cx="1049696" cy="1488849"/>
          </a:xfrm>
          <a:prstGeom prst="rect">
            <a:avLst/>
          </a:prstGeom>
          <a:noFill/>
        </p:spPr>
      </p:pic>
      <p:grpSp>
        <p:nvGrpSpPr>
          <p:cNvPr id="52" name="Group 51"/>
          <p:cNvGrpSpPr/>
          <p:nvPr/>
        </p:nvGrpSpPr>
        <p:grpSpPr>
          <a:xfrm>
            <a:off x="16439730" y="4559754"/>
            <a:ext cx="2418656" cy="933068"/>
            <a:chOff x="1631923" y="1919339"/>
            <a:chExt cx="2913529" cy="1214449"/>
          </a:xfrm>
        </p:grpSpPr>
        <p:pic>
          <p:nvPicPr>
            <p:cNvPr id="53"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3088688" y="1677023"/>
              <a:ext cx="1214446" cy="1699083"/>
            </a:xfrm>
            <a:prstGeom prst="rect">
              <a:avLst/>
            </a:prstGeom>
            <a:noFill/>
          </p:spPr>
        </p:pic>
        <p:pic>
          <p:nvPicPr>
            <p:cNvPr id="54"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1874242" y="1677020"/>
              <a:ext cx="1214446" cy="1699083"/>
            </a:xfrm>
            <a:prstGeom prst="rect">
              <a:avLst/>
            </a:prstGeom>
            <a:noFill/>
          </p:spPr>
        </p:pic>
      </p:grpSp>
      <p:sp>
        <p:nvSpPr>
          <p:cNvPr id="114" name="TextBox 113"/>
          <p:cNvSpPr txBox="1"/>
          <p:nvPr/>
        </p:nvSpPr>
        <p:spPr>
          <a:xfrm>
            <a:off x="20776240" y="5554950"/>
            <a:ext cx="9235279" cy="12772727"/>
          </a:xfrm>
          <a:prstGeom prst="rect">
            <a:avLst/>
          </a:prstGeom>
          <a:noFill/>
        </p:spPr>
        <p:txBody>
          <a:bodyPr wrap="square" lIns="91440" tIns="45720" rIns="91440" bIns="45720" rtlCol="0" anchor="t">
            <a:spAutoFit/>
          </a:bodyPr>
          <a:lstStyle/>
          <a:p>
            <a:r>
              <a:rPr lang="en-GB" sz="2900" u="sng" dirty="0">
                <a:solidFill>
                  <a:schemeClr val="tx1">
                    <a:lumMod val="50000"/>
                  </a:schemeClr>
                </a:solidFill>
                <a:latin typeface="Consolas" panose="020B0609020204030204" pitchFamily="49" charset="0"/>
                <a:cs typeface="Aharoni" pitchFamily="2" charset="-79"/>
              </a:rPr>
              <a:t>Task one</a:t>
            </a:r>
            <a:endParaRPr lang="en-GB" sz="3200" u="sng" dirty="0">
              <a:solidFill>
                <a:schemeClr val="tx1">
                  <a:lumMod val="50000"/>
                </a:schemeClr>
              </a:solidFill>
              <a:latin typeface="Consolas" panose="020B0609020204030204" pitchFamily="49" charset="0"/>
              <a:cs typeface="Aharoni" pitchFamily="2" charset="-79"/>
            </a:endParaRPr>
          </a:p>
          <a:p>
            <a:r>
              <a:rPr lang="en-GB" sz="2800" dirty="0">
                <a:solidFill>
                  <a:schemeClr val="tx1">
                    <a:lumMod val="50000"/>
                  </a:schemeClr>
                </a:solidFill>
                <a:latin typeface="Consolas"/>
                <a:cs typeface="Aharoni"/>
              </a:rPr>
              <a:t>Identify one artist from any of the artist booklets we have used this year. Write down your opinion of this artist and why you have picked them </a:t>
            </a:r>
            <a:endParaRPr lang="en-GB" dirty="0">
              <a:solidFill>
                <a:schemeClr val="tx1">
                  <a:lumMod val="50000"/>
                </a:schemeClr>
              </a:solidFill>
              <a:latin typeface="Consolas"/>
              <a:cs typeface="Aharoni"/>
            </a:endParaRPr>
          </a:p>
          <a:p>
            <a:r>
              <a:rPr lang="en-GB" sz="2900" u="sng" dirty="0">
                <a:solidFill>
                  <a:schemeClr val="tx1">
                    <a:lumMod val="50000"/>
                  </a:schemeClr>
                </a:solidFill>
                <a:latin typeface="Consolas" panose="020B0609020204030204" pitchFamily="49" charset="0"/>
                <a:cs typeface="Aharoni" pitchFamily="2" charset="-79"/>
              </a:rPr>
              <a:t>Task two </a:t>
            </a:r>
          </a:p>
          <a:p>
            <a:r>
              <a:rPr lang="en-GB" sz="2800" dirty="0">
                <a:solidFill>
                  <a:schemeClr val="tx1">
                    <a:lumMod val="50000"/>
                  </a:schemeClr>
                </a:solidFill>
                <a:latin typeface="Consolas" panose="020B0609020204030204" pitchFamily="49" charset="0"/>
                <a:cs typeface="Aharoni" pitchFamily="2" charset="-79"/>
              </a:rPr>
              <a:t>Look through your sketchbook and identify 3 skills you have learned this year. Write them down and why you have picked them. These could be the skills you have enjoyed the most or found the most challenging. Using those skills, create a response to the artist you have picked in task one. </a:t>
            </a:r>
            <a:endParaRPr lang="en-US" sz="2800" dirty="0">
              <a:solidFill>
                <a:schemeClr val="tx1">
                  <a:lumMod val="50000"/>
                </a:schemeClr>
              </a:solidFill>
              <a:latin typeface="Consolas" panose="020B0609020204030204" pitchFamily="49" charset="0"/>
              <a:cs typeface="Aharoni" pitchFamily="2" charset="-79"/>
            </a:endParaRPr>
          </a:p>
          <a:p>
            <a:r>
              <a:rPr lang="en-GB" sz="2800" dirty="0">
                <a:solidFill>
                  <a:schemeClr val="tx1">
                    <a:lumMod val="50000"/>
                  </a:schemeClr>
                </a:solidFill>
                <a:latin typeface="Consolas"/>
                <a:cs typeface="Aharoni"/>
              </a:rPr>
              <a:t>Be ambitious. Think creatively and show the skills you are most confident in. Could you create a painting on some recycled objects which you have made into a sculptural outcome. </a:t>
            </a:r>
          </a:p>
          <a:p>
            <a:r>
              <a:rPr lang="en-GB" sz="2900" u="sng" dirty="0">
                <a:solidFill>
                  <a:schemeClr val="tx1">
                    <a:lumMod val="50000"/>
                  </a:schemeClr>
                </a:solidFill>
                <a:latin typeface="Consolas" panose="020B0609020204030204" pitchFamily="49" charset="0"/>
                <a:cs typeface="Aharoni" pitchFamily="2" charset="-79"/>
              </a:rPr>
              <a:t>Task three</a:t>
            </a:r>
          </a:p>
          <a:p>
            <a:r>
              <a:rPr lang="en-GB" sz="2900" dirty="0">
                <a:solidFill>
                  <a:schemeClr val="tx1">
                    <a:lumMod val="50000"/>
                  </a:schemeClr>
                </a:solidFill>
                <a:latin typeface="Consolas" panose="020B0609020204030204" pitchFamily="49" charset="0"/>
                <a:cs typeface="Aharoni" pitchFamily="2" charset="-79"/>
              </a:rPr>
              <a:t>Write a glow and grow for your sculpture</a:t>
            </a:r>
          </a:p>
          <a:p>
            <a:r>
              <a:rPr lang="en-GB" sz="2900" dirty="0">
                <a:solidFill>
                  <a:schemeClr val="tx1">
                    <a:lumMod val="50000"/>
                  </a:schemeClr>
                </a:solidFill>
                <a:latin typeface="Consolas"/>
                <a:cs typeface="Aharoni"/>
              </a:rPr>
              <a:t>Consider how the work connects to the artist and the materials you have used. Consider what you have done well and what you would improve</a:t>
            </a:r>
            <a:endParaRPr lang="en-GB" sz="3000" dirty="0">
              <a:solidFill>
                <a:schemeClr val="tx1">
                  <a:lumMod val="50000"/>
                </a:schemeClr>
              </a:solidFill>
              <a:latin typeface="Consolas" panose="020B0609020204030204" pitchFamily="49" charset="0"/>
              <a:cs typeface="Aharoni" pitchFamily="2" charset="-79"/>
            </a:endParaRPr>
          </a:p>
          <a:p>
            <a:r>
              <a:rPr lang="en-GB" sz="2800" b="1" dirty="0">
                <a:solidFill>
                  <a:schemeClr val="tx1">
                    <a:lumMod val="50000"/>
                  </a:schemeClr>
                </a:solidFill>
                <a:latin typeface="Consolas"/>
                <a:cs typeface="Aharoni"/>
              </a:rPr>
              <a:t>Consider presentation – How will you bring this into school. Do you need to photograph it instead </a:t>
            </a:r>
            <a:endParaRPr lang="en-GB" b="1">
              <a:solidFill>
                <a:schemeClr val="tx1">
                  <a:lumMod val="50000"/>
                </a:schemeClr>
              </a:solidFill>
              <a:latin typeface="Consolas"/>
              <a:cs typeface="Aharoni"/>
            </a:endParaRPr>
          </a:p>
          <a:p>
            <a:endParaRPr lang="en-GB" sz="3200" u="sng" dirty="0">
              <a:solidFill>
                <a:srgbClr val="0070C0"/>
              </a:solidFill>
              <a:latin typeface="Consolas" panose="020B0609020204030204" pitchFamily="49" charset="0"/>
              <a:cs typeface="Aharoni" pitchFamily="2" charset="-79"/>
            </a:endParaRPr>
          </a:p>
        </p:txBody>
      </p:sp>
      <p:sp>
        <p:nvSpPr>
          <p:cNvPr id="115" name="Rectangle 114"/>
          <p:cNvSpPr/>
          <p:nvPr/>
        </p:nvSpPr>
        <p:spPr>
          <a:xfrm>
            <a:off x="7180574" y="616273"/>
            <a:ext cx="14940694" cy="1977236"/>
          </a:xfrm>
          <a:prstGeom prst="rect">
            <a:avLst/>
          </a:prstGeom>
          <a:solidFill>
            <a:schemeClr val="accent6">
              <a:lumMod val="20000"/>
              <a:lumOff val="80000"/>
            </a:schemeClr>
          </a:solidFill>
        </p:spPr>
        <p:txBody>
          <a:bodyPr wrap="square" lIns="129314" tIns="64657" rIns="129314" bIns="64657" anchor="t">
            <a:spAutoFit/>
          </a:bodyPr>
          <a:lstStyle/>
          <a:p>
            <a:pPr algn="ctr"/>
            <a:r>
              <a:rPr lang="en-US" b="1" u="sng" dirty="0">
                <a:ln w="1905"/>
                <a:solidFill>
                  <a:srgbClr val="000000"/>
                </a:solidFill>
                <a:effectLst>
                  <a:innerShdw blurRad="69850" dist="43180" dir="5400000">
                    <a:srgbClr val="000000">
                      <a:alpha val="65000"/>
                    </a:srgbClr>
                  </a:innerShdw>
                </a:effectLst>
                <a:latin typeface="Consolas"/>
              </a:rPr>
              <a:t>Year 7 Expressive Arts – Art Homework six</a:t>
            </a:r>
            <a:endParaRPr lang="en-US" b="1" u="sng" dirty="0">
              <a:ln w="1905"/>
              <a:solidFill>
                <a:srgbClr val="000000"/>
              </a:solidFill>
              <a:effectLst>
                <a:innerShdw blurRad="69850" dist="43180" dir="5400000">
                  <a:srgbClr val="000000">
                    <a:alpha val="65000"/>
                  </a:srgbClr>
                </a:innerShdw>
              </a:effectLst>
              <a:latin typeface="Consolas" panose="020B0609020204030204" pitchFamily="49" charset="0"/>
            </a:endParaRPr>
          </a:p>
        </p:txBody>
      </p:sp>
      <p:sp>
        <p:nvSpPr>
          <p:cNvPr id="4" name="TextBox 3">
            <a:extLst>
              <a:ext uri="{FF2B5EF4-FFF2-40B4-BE49-F238E27FC236}">
                <a16:creationId xmlns:a16="http://schemas.microsoft.com/office/drawing/2014/main" id="{24BB422B-ACB2-4AD9-A8BD-C18AFF933531}"/>
              </a:ext>
            </a:extLst>
          </p:cNvPr>
          <p:cNvSpPr txBox="1"/>
          <p:nvPr/>
        </p:nvSpPr>
        <p:spPr>
          <a:xfrm>
            <a:off x="1076445" y="2847466"/>
            <a:ext cx="28934524" cy="830997"/>
          </a:xfrm>
          <a:prstGeom prst="rect">
            <a:avLst/>
          </a:prstGeom>
          <a:noFill/>
        </p:spPr>
        <p:txBody>
          <a:bodyPr wrap="none" rtlCol="0">
            <a:spAutoFit/>
          </a:bodyPr>
          <a:lstStyle/>
          <a:p>
            <a:r>
              <a:rPr lang="en-GB" sz="4800" dirty="0">
                <a:solidFill>
                  <a:srgbClr val="000000"/>
                </a:solidFill>
                <a:latin typeface="Consolas" panose="020B0609020204030204" pitchFamily="49" charset="0"/>
              </a:rPr>
              <a:t>Homework: Pick one of the takeaways below, will you be choosing mild, medium or hot? </a:t>
            </a:r>
          </a:p>
        </p:txBody>
      </p:sp>
      <p:sp>
        <p:nvSpPr>
          <p:cNvPr id="6" name="Rectangle 5">
            <a:extLst>
              <a:ext uri="{FF2B5EF4-FFF2-40B4-BE49-F238E27FC236}">
                <a16:creationId xmlns:a16="http://schemas.microsoft.com/office/drawing/2014/main" id="{56A23869-12A7-4955-8098-39D5773D54F5}"/>
              </a:ext>
            </a:extLst>
          </p:cNvPr>
          <p:cNvSpPr/>
          <p:nvPr/>
        </p:nvSpPr>
        <p:spPr>
          <a:xfrm>
            <a:off x="2275434" y="18317325"/>
            <a:ext cx="25424876" cy="2800767"/>
          </a:xfrm>
          <a:prstGeom prst="rect">
            <a:avLst/>
          </a:prstGeom>
        </p:spPr>
        <p:txBody>
          <a:bodyPr wrap="square" lIns="91440" tIns="45720" rIns="91440" bIns="45720" anchor="t">
            <a:spAutoFit/>
          </a:bodyPr>
          <a:lstStyle/>
          <a:p>
            <a:pPr algn="ctr"/>
            <a:r>
              <a:rPr lang="en-GB" sz="4400" dirty="0">
                <a:solidFill>
                  <a:schemeClr val="bg2">
                    <a:lumMod val="10000"/>
                  </a:schemeClr>
                </a:solidFill>
                <a:latin typeface="Consolas" panose="020B0609020204030204" pitchFamily="49" charset="0"/>
                <a:cs typeface="Aharoni" pitchFamily="2" charset="-79"/>
              </a:rPr>
              <a:t>Make sure you spend 30 minutes per week on this homework for the duration of the term. </a:t>
            </a:r>
          </a:p>
          <a:p>
            <a:pPr algn="ctr"/>
            <a:r>
              <a:rPr lang="en-GB" sz="4400" dirty="0">
                <a:solidFill>
                  <a:schemeClr val="bg2">
                    <a:lumMod val="10000"/>
                  </a:schemeClr>
                </a:solidFill>
                <a:latin typeface="Consolas" panose="020B0609020204030204" pitchFamily="49" charset="0"/>
                <a:cs typeface="Aharoni" pitchFamily="2" charset="-79"/>
              </a:rPr>
              <a:t>Remember – There is art homework club on Tuesday evenings in A008 3.05-3.35</a:t>
            </a:r>
          </a:p>
          <a:p>
            <a:pPr algn="ctr"/>
            <a:r>
              <a:rPr lang="en-GB" sz="4400" dirty="0">
                <a:solidFill>
                  <a:schemeClr val="bg2">
                    <a:lumMod val="10000"/>
                  </a:schemeClr>
                </a:solidFill>
                <a:latin typeface="Consolas"/>
                <a:cs typeface="Aharoni"/>
              </a:rPr>
              <a:t>Due week commencing 10th July 2023</a:t>
            </a:r>
            <a:endParaRPr lang="en-GB" sz="4400" dirty="0">
              <a:solidFill>
                <a:schemeClr val="bg2">
                  <a:lumMod val="10000"/>
                </a:schemeClr>
              </a:solidFill>
              <a:latin typeface="Consolas" panose="020B0609020204030204" pitchFamily="49" charset="0"/>
              <a:cs typeface="Aharoni" pitchFamily="2" charset="-79"/>
            </a:endParaRPr>
          </a:p>
        </p:txBody>
      </p:sp>
      <p:sp>
        <p:nvSpPr>
          <p:cNvPr id="8" name="TextBox 7">
            <a:extLst>
              <a:ext uri="{FF2B5EF4-FFF2-40B4-BE49-F238E27FC236}">
                <a16:creationId xmlns:a16="http://schemas.microsoft.com/office/drawing/2014/main" id="{97E1010B-77E8-46FD-8FE6-83307861057F}"/>
              </a:ext>
            </a:extLst>
          </p:cNvPr>
          <p:cNvSpPr txBox="1"/>
          <p:nvPr/>
        </p:nvSpPr>
        <p:spPr>
          <a:xfrm>
            <a:off x="0" y="-2699"/>
            <a:ext cx="1627112" cy="1323439"/>
          </a:xfrm>
          <a:prstGeom prst="rect">
            <a:avLst/>
          </a:prstGeom>
          <a:noFill/>
        </p:spPr>
        <p:txBody>
          <a:bodyPr wrap="none" rtlCol="0">
            <a:spAutoFit/>
          </a:bodyPr>
          <a:lstStyle/>
          <a:p>
            <a:r>
              <a:rPr lang="en-GB" sz="4000" dirty="0"/>
              <a:t>Name:</a:t>
            </a:r>
          </a:p>
          <a:p>
            <a:r>
              <a:rPr lang="en-GB" sz="4000" dirty="0"/>
              <a:t>Group:</a:t>
            </a:r>
          </a:p>
        </p:txBody>
      </p:sp>
      <p:sp>
        <p:nvSpPr>
          <p:cNvPr id="9" name="TextBox 8">
            <a:extLst>
              <a:ext uri="{FF2B5EF4-FFF2-40B4-BE49-F238E27FC236}">
                <a16:creationId xmlns:a16="http://schemas.microsoft.com/office/drawing/2014/main" id="{2E6254DC-3CA7-47FC-BB9D-D8D5B8C70583}"/>
              </a:ext>
            </a:extLst>
          </p:cNvPr>
          <p:cNvSpPr txBox="1"/>
          <p:nvPr/>
        </p:nvSpPr>
        <p:spPr>
          <a:xfrm>
            <a:off x="4364641" y="4568018"/>
            <a:ext cx="1649811" cy="1015663"/>
          </a:xfrm>
          <a:prstGeom prst="rect">
            <a:avLst/>
          </a:prstGeom>
          <a:noFill/>
        </p:spPr>
        <p:txBody>
          <a:bodyPr wrap="none" rtlCol="0">
            <a:spAutoFit/>
          </a:bodyPr>
          <a:lstStyle/>
          <a:p>
            <a:r>
              <a:rPr lang="en-GB" b="1" dirty="0">
                <a:solidFill>
                  <a:srgbClr val="000000"/>
                </a:solidFill>
              </a:rPr>
              <a:t>Mild</a:t>
            </a:r>
          </a:p>
        </p:txBody>
      </p:sp>
      <p:sp>
        <p:nvSpPr>
          <p:cNvPr id="55" name="TextBox 54">
            <a:extLst>
              <a:ext uri="{FF2B5EF4-FFF2-40B4-BE49-F238E27FC236}">
                <a16:creationId xmlns:a16="http://schemas.microsoft.com/office/drawing/2014/main" id="{1974C8B2-5636-43D4-A26C-3165CCD3925D}"/>
              </a:ext>
            </a:extLst>
          </p:cNvPr>
          <p:cNvSpPr txBox="1"/>
          <p:nvPr/>
        </p:nvSpPr>
        <p:spPr>
          <a:xfrm>
            <a:off x="11755160" y="4565154"/>
            <a:ext cx="4637808" cy="1015663"/>
          </a:xfrm>
          <a:prstGeom prst="rect">
            <a:avLst/>
          </a:prstGeom>
          <a:noFill/>
        </p:spPr>
        <p:txBody>
          <a:bodyPr wrap="none" rtlCol="0">
            <a:spAutoFit/>
          </a:bodyPr>
          <a:lstStyle/>
          <a:p>
            <a:r>
              <a:rPr lang="en-GB" b="1" dirty="0">
                <a:solidFill>
                  <a:srgbClr val="000000"/>
                </a:solidFill>
              </a:rPr>
              <a:t>Medium - Hot</a:t>
            </a:r>
          </a:p>
        </p:txBody>
      </p:sp>
      <p:sp>
        <p:nvSpPr>
          <p:cNvPr id="56" name="TextBox 55">
            <a:extLst>
              <a:ext uri="{FF2B5EF4-FFF2-40B4-BE49-F238E27FC236}">
                <a16:creationId xmlns:a16="http://schemas.microsoft.com/office/drawing/2014/main" id="{E8C0849D-A651-494F-A229-7998201F3F59}"/>
              </a:ext>
            </a:extLst>
          </p:cNvPr>
          <p:cNvSpPr txBox="1"/>
          <p:nvPr/>
        </p:nvSpPr>
        <p:spPr>
          <a:xfrm>
            <a:off x="21522803" y="4477157"/>
            <a:ext cx="4047903" cy="1015663"/>
          </a:xfrm>
          <a:prstGeom prst="rect">
            <a:avLst/>
          </a:prstGeom>
          <a:noFill/>
        </p:spPr>
        <p:txBody>
          <a:bodyPr wrap="none" rtlCol="0">
            <a:spAutoFit/>
          </a:bodyPr>
          <a:lstStyle/>
          <a:p>
            <a:r>
              <a:rPr lang="en-GB" b="1" dirty="0" err="1">
                <a:solidFill>
                  <a:srgbClr val="000000"/>
                </a:solidFill>
              </a:rPr>
              <a:t>Flamin</a:t>
            </a:r>
            <a:r>
              <a:rPr lang="en-GB" b="1" dirty="0">
                <a:solidFill>
                  <a:srgbClr val="000000"/>
                </a:solidFill>
              </a:rPr>
              <a:t>’ Hot </a:t>
            </a:r>
          </a:p>
        </p:txBody>
      </p:sp>
      <p:cxnSp>
        <p:nvCxnSpPr>
          <p:cNvPr id="11" name="Straight Connector 10">
            <a:extLst>
              <a:ext uri="{FF2B5EF4-FFF2-40B4-BE49-F238E27FC236}">
                <a16:creationId xmlns:a16="http://schemas.microsoft.com/office/drawing/2014/main" id="{7206D674-24EC-49F5-A231-14B9EBE34F0B}"/>
              </a:ext>
            </a:extLst>
          </p:cNvPr>
          <p:cNvCxnSpPr>
            <a:cxnSpLocks/>
          </p:cNvCxnSpPr>
          <p:nvPr/>
        </p:nvCxnSpPr>
        <p:spPr>
          <a:xfrm>
            <a:off x="20570248" y="5538465"/>
            <a:ext cx="9140636" cy="2974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C0A939E-8999-499F-AB05-E826EE5696C1}"/>
              </a:ext>
            </a:extLst>
          </p:cNvPr>
          <p:cNvCxnSpPr>
            <a:cxnSpLocks/>
          </p:cNvCxnSpPr>
          <p:nvPr/>
        </p:nvCxnSpPr>
        <p:spPr>
          <a:xfrm>
            <a:off x="10668601" y="5586597"/>
            <a:ext cx="9542722" cy="3377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78A4FB4-C361-4E6A-8090-5CD2B0CB2F6B}"/>
              </a:ext>
            </a:extLst>
          </p:cNvPr>
          <p:cNvCxnSpPr>
            <a:cxnSpLocks/>
          </p:cNvCxnSpPr>
          <p:nvPr/>
        </p:nvCxnSpPr>
        <p:spPr>
          <a:xfrm flipV="1">
            <a:off x="932092" y="5642491"/>
            <a:ext cx="9309979" cy="3916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BD7ABBB-753E-4C06-B6ED-24727417BC47}"/>
              </a:ext>
            </a:extLst>
          </p:cNvPr>
          <p:cNvSpPr txBox="1"/>
          <p:nvPr/>
        </p:nvSpPr>
        <p:spPr>
          <a:xfrm>
            <a:off x="22620904" y="637496"/>
            <a:ext cx="6904580" cy="1938992"/>
          </a:xfrm>
          <a:prstGeom prst="rect">
            <a:avLst/>
          </a:prstGeom>
          <a:noFill/>
          <a:ln>
            <a:solidFill>
              <a:schemeClr val="accent1">
                <a:lumMod val="75000"/>
              </a:schemeClr>
            </a:solidFill>
          </a:ln>
        </p:spPr>
        <p:txBody>
          <a:bodyPr wrap="square" rtlCol="0">
            <a:spAutoFit/>
          </a:bodyPr>
          <a:lstStyle/>
          <a:p>
            <a:pPr algn="ctr"/>
            <a:r>
              <a:rPr lang="en-GB" sz="4000" u="sng" dirty="0"/>
              <a:t>What is annotation </a:t>
            </a:r>
          </a:p>
          <a:p>
            <a:pPr algn="ctr"/>
            <a:r>
              <a:rPr lang="en-US" sz="4000" dirty="0"/>
              <a:t>add notes to (a text or diagram) giving explanation or comment </a:t>
            </a:r>
            <a:endParaRPr lang="en-GB" sz="4000" dirty="0"/>
          </a:p>
        </p:txBody>
      </p:sp>
    </p:spTree>
    <p:extLst>
      <p:ext uri="{BB962C8B-B14F-4D97-AF65-F5344CB8AC3E}">
        <p14:creationId xmlns:p14="http://schemas.microsoft.com/office/powerpoint/2010/main" val="1799338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A086988-6700-4341-8EE0-0D34094167C8}"/>
              </a:ext>
            </a:extLst>
          </p:cNvPr>
          <p:cNvSpPr/>
          <p:nvPr/>
        </p:nvSpPr>
        <p:spPr>
          <a:xfrm>
            <a:off x="137997" y="0"/>
            <a:ext cx="30243463" cy="21386800"/>
          </a:xfrm>
          <a:prstGeom prst="round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a:off x="10545903" y="4153407"/>
            <a:ext cx="9547077" cy="13721795"/>
          </a:xfrm>
          <a:prstGeom prst="rect">
            <a:avLst/>
          </a:prstGeom>
          <a:solidFill>
            <a:schemeClr val="accent4">
              <a:lumMod val="40000"/>
              <a:lumOff val="60000"/>
              <a:alpha val="5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sp>
        <p:nvSpPr>
          <p:cNvPr id="7" name="Rectangle 6"/>
          <p:cNvSpPr/>
          <p:nvPr/>
        </p:nvSpPr>
        <p:spPr>
          <a:xfrm>
            <a:off x="871585" y="4153407"/>
            <a:ext cx="9221937" cy="13721473"/>
          </a:xfrm>
          <a:prstGeom prst="rect">
            <a:avLst/>
          </a:prstGeom>
          <a:solidFill>
            <a:schemeClr val="accent4">
              <a:lumMod val="20000"/>
              <a:lumOff val="8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sp>
        <p:nvSpPr>
          <p:cNvPr id="107" name="TextBox 106"/>
          <p:cNvSpPr txBox="1"/>
          <p:nvPr/>
        </p:nvSpPr>
        <p:spPr>
          <a:xfrm>
            <a:off x="10643714" y="5555505"/>
            <a:ext cx="9542722" cy="11233845"/>
          </a:xfrm>
          <a:prstGeom prst="rect">
            <a:avLst/>
          </a:prstGeom>
          <a:noFill/>
        </p:spPr>
        <p:txBody>
          <a:bodyPr wrap="square" lIns="91440" tIns="45720" rIns="91440" bIns="45720" rtlCol="0" anchor="t">
            <a:spAutoFit/>
          </a:bodyPr>
          <a:lstStyle/>
          <a:p>
            <a:r>
              <a:rPr lang="en-GB" sz="2800" b="1" u="sng" dirty="0">
                <a:solidFill>
                  <a:schemeClr val="tx1">
                    <a:lumMod val="50000"/>
                  </a:schemeClr>
                </a:solidFill>
                <a:latin typeface="Consolas" panose="020B0609020204030204" pitchFamily="49" charset="0"/>
                <a:cs typeface="Aharoni" pitchFamily="2" charset="-79"/>
              </a:rPr>
              <a:t>Task one</a:t>
            </a:r>
          </a:p>
          <a:p>
            <a:r>
              <a:rPr lang="en-GB" sz="2800" dirty="0">
                <a:solidFill>
                  <a:schemeClr val="tx1">
                    <a:lumMod val="50000"/>
                  </a:schemeClr>
                </a:solidFill>
                <a:latin typeface="Consolas"/>
                <a:cs typeface="Aharoni"/>
              </a:rPr>
              <a:t>Research into indigenous art and collect x10 images of different masks in various cultures. Put these images into a </a:t>
            </a:r>
            <a:r>
              <a:rPr lang="en-GB" sz="2800" err="1">
                <a:solidFill>
                  <a:schemeClr val="tx1">
                    <a:lumMod val="50000"/>
                  </a:schemeClr>
                </a:solidFill>
                <a:latin typeface="Consolas"/>
                <a:cs typeface="Aharoni"/>
              </a:rPr>
              <a:t>powerpoint</a:t>
            </a:r>
            <a:r>
              <a:rPr lang="en-GB" sz="2800" dirty="0">
                <a:solidFill>
                  <a:schemeClr val="tx1">
                    <a:lumMod val="50000"/>
                  </a:schemeClr>
                </a:solidFill>
                <a:latin typeface="Consolas"/>
                <a:cs typeface="Aharoni"/>
              </a:rPr>
              <a:t> or create a mood board and send them to your art teacher.</a:t>
            </a:r>
            <a:endParaRPr lang="en-GB" sz="2800" dirty="0">
              <a:solidFill>
                <a:schemeClr val="tx1">
                  <a:lumMod val="50000"/>
                </a:schemeClr>
              </a:solidFill>
              <a:latin typeface="Consolas" panose="020B0609020204030204" pitchFamily="49" charset="0"/>
              <a:cs typeface="Aharoni" pitchFamily="2" charset="-79"/>
            </a:endParaRPr>
          </a:p>
          <a:p>
            <a:endParaRPr lang="en-GB" sz="2800" dirty="0">
              <a:solidFill>
                <a:schemeClr val="tx1">
                  <a:lumMod val="50000"/>
                </a:schemeClr>
              </a:solidFill>
              <a:latin typeface="Consolas"/>
              <a:cs typeface="Aharoni"/>
            </a:endParaRPr>
          </a:p>
          <a:p>
            <a:r>
              <a:rPr lang="en-GB" sz="2800" b="1" u="sng" dirty="0">
                <a:solidFill>
                  <a:schemeClr val="tx1">
                    <a:lumMod val="50000"/>
                  </a:schemeClr>
                </a:solidFill>
                <a:latin typeface="Consolas" panose="020B0609020204030204" pitchFamily="49" charset="0"/>
                <a:cs typeface="Aharoni" pitchFamily="2" charset="-79"/>
              </a:rPr>
              <a:t>Task two </a:t>
            </a:r>
          </a:p>
          <a:p>
            <a:r>
              <a:rPr lang="en-GB" sz="2800" dirty="0">
                <a:solidFill>
                  <a:schemeClr val="tx1">
                    <a:lumMod val="50000"/>
                  </a:schemeClr>
                </a:solidFill>
                <a:latin typeface="Consolas"/>
                <a:cs typeface="Aharoni"/>
              </a:rPr>
              <a:t>Create a mask or a sculpture using inspiration from your research. This can be 2D, 3D or created on the computer. This sculpture must include at least 3 different mark makings. Make sure you also include your symbolism from the previous homework.</a:t>
            </a:r>
            <a:endParaRPr lang="en-GB" sz="2800" b="1" u="sng" dirty="0">
              <a:solidFill>
                <a:schemeClr val="tx1">
                  <a:lumMod val="50000"/>
                </a:schemeClr>
              </a:solidFill>
              <a:latin typeface="Consolas" panose="020B0609020204030204" pitchFamily="49" charset="0"/>
              <a:cs typeface="Aharoni" pitchFamily="2" charset="-79"/>
            </a:endParaRPr>
          </a:p>
          <a:p>
            <a:endParaRPr lang="en-GB" sz="2800" dirty="0">
              <a:solidFill>
                <a:schemeClr val="tx1">
                  <a:lumMod val="50000"/>
                </a:schemeClr>
              </a:solidFill>
              <a:latin typeface="Consolas"/>
              <a:cs typeface="Aharoni"/>
            </a:endParaRPr>
          </a:p>
          <a:p>
            <a:r>
              <a:rPr lang="en-GB" sz="2800" b="1" u="sng" dirty="0">
                <a:solidFill>
                  <a:schemeClr val="tx1">
                    <a:lumMod val="50000"/>
                  </a:schemeClr>
                </a:solidFill>
                <a:latin typeface="Consolas" panose="020B0609020204030204" pitchFamily="49" charset="0"/>
                <a:cs typeface="Aharoni" pitchFamily="2" charset="-79"/>
              </a:rPr>
              <a:t>Task three</a:t>
            </a:r>
          </a:p>
          <a:p>
            <a:r>
              <a:rPr lang="en-GB" sz="2800" dirty="0">
                <a:solidFill>
                  <a:schemeClr val="tx1">
                    <a:lumMod val="50000"/>
                  </a:schemeClr>
                </a:solidFill>
                <a:latin typeface="Consolas"/>
                <a:cs typeface="Aharoni"/>
              </a:rPr>
              <a:t>Write a glow and grow (reflection) for your sculpture inspired by Indigenous art</a:t>
            </a:r>
            <a:endParaRPr lang="en-GB" sz="2800" dirty="0" err="1">
              <a:solidFill>
                <a:schemeClr val="tx1">
                  <a:lumMod val="50000"/>
                </a:schemeClr>
              </a:solidFill>
              <a:latin typeface="Consolas" panose="020B0609020204030204" pitchFamily="49" charset="0"/>
              <a:cs typeface="Aharoni" pitchFamily="2" charset="-79"/>
            </a:endParaRPr>
          </a:p>
          <a:p>
            <a:r>
              <a:rPr lang="en-GB" sz="2800" dirty="0">
                <a:solidFill>
                  <a:schemeClr val="tx1">
                    <a:lumMod val="50000"/>
                  </a:schemeClr>
                </a:solidFill>
                <a:latin typeface="Consolas" panose="020B0609020204030204" pitchFamily="49" charset="0"/>
                <a:cs typeface="Aharoni" pitchFamily="2" charset="-79"/>
              </a:rPr>
              <a:t>Glow  - what has gone well and what do are you proud of </a:t>
            </a:r>
          </a:p>
          <a:p>
            <a:r>
              <a:rPr lang="en-GB" sz="2800" dirty="0">
                <a:solidFill>
                  <a:schemeClr val="tx1">
                    <a:lumMod val="50000"/>
                  </a:schemeClr>
                </a:solidFill>
                <a:latin typeface="Consolas" panose="020B0609020204030204" pitchFamily="49" charset="0"/>
                <a:cs typeface="Aharoni" pitchFamily="2" charset="-79"/>
              </a:rPr>
              <a:t>Grow – What do you think you could do better next time? </a:t>
            </a:r>
          </a:p>
          <a:p>
            <a:endParaRPr lang="en-GB" sz="2800" dirty="0">
              <a:solidFill>
                <a:schemeClr val="tx1">
                  <a:lumMod val="50000"/>
                </a:schemeClr>
              </a:solidFill>
              <a:latin typeface="Consolas" panose="020B0609020204030204" pitchFamily="49" charset="0"/>
              <a:cs typeface="Aharoni" pitchFamily="2" charset="-79"/>
            </a:endParaRPr>
          </a:p>
          <a:p>
            <a:r>
              <a:rPr lang="en-GB" sz="2800" b="1" dirty="0">
                <a:solidFill>
                  <a:schemeClr val="tx1">
                    <a:lumMod val="50000"/>
                  </a:schemeClr>
                </a:solidFill>
                <a:latin typeface="Consolas"/>
                <a:cs typeface="Aharoni"/>
              </a:rPr>
              <a:t>You will need to submit your research, mask/sculpture and your reflection. </a:t>
            </a:r>
            <a:endParaRPr lang="en-GB" sz="2800" b="1" dirty="0">
              <a:solidFill>
                <a:schemeClr val="tx1">
                  <a:lumMod val="50000"/>
                </a:schemeClr>
              </a:solidFill>
              <a:latin typeface="Consolas" panose="020B0609020204030204" pitchFamily="49" charset="0"/>
              <a:cs typeface="Aharoni" pitchFamily="2" charset="-79"/>
            </a:endParaRPr>
          </a:p>
          <a:p>
            <a:endParaRPr lang="en-GB" sz="3000" u="sng" dirty="0">
              <a:solidFill>
                <a:srgbClr val="0070C0"/>
              </a:solidFill>
              <a:latin typeface="Consolas" panose="020B0609020204030204" pitchFamily="49" charset="0"/>
              <a:cs typeface="Aharoni" pitchFamily="2" charset="-79"/>
            </a:endParaRPr>
          </a:p>
          <a:p>
            <a:pPr algn="ctr"/>
            <a:endParaRPr lang="en-GB" sz="2200" dirty="0">
              <a:solidFill>
                <a:srgbClr val="0070C0"/>
              </a:solidFill>
              <a:latin typeface="Consolas" panose="020B0609020204030204" pitchFamily="49" charset="0"/>
              <a:cs typeface="Aharoni" pitchFamily="2" charset="-79"/>
            </a:endParaRPr>
          </a:p>
        </p:txBody>
      </p:sp>
      <p:sp>
        <p:nvSpPr>
          <p:cNvPr id="2" name="TextBox 1"/>
          <p:cNvSpPr txBox="1"/>
          <p:nvPr/>
        </p:nvSpPr>
        <p:spPr>
          <a:xfrm>
            <a:off x="991857" y="5655397"/>
            <a:ext cx="8963199" cy="10310515"/>
          </a:xfrm>
          <a:prstGeom prst="rect">
            <a:avLst/>
          </a:prstGeom>
          <a:noFill/>
        </p:spPr>
        <p:txBody>
          <a:bodyPr wrap="square" lIns="91440" tIns="45720" rIns="91440" bIns="45720" rtlCol="0" anchor="t">
            <a:spAutoFit/>
          </a:bodyPr>
          <a:lstStyle/>
          <a:p>
            <a:r>
              <a:rPr lang="en-GB" sz="2800" b="1" u="sng" dirty="0">
                <a:solidFill>
                  <a:schemeClr val="tx1">
                    <a:lumMod val="50000"/>
                  </a:schemeClr>
                </a:solidFill>
                <a:latin typeface="Consolas" panose="020B0609020204030204" pitchFamily="49" charset="0"/>
                <a:cs typeface="Aharoni" pitchFamily="2" charset="-79"/>
              </a:rPr>
              <a:t>Task one</a:t>
            </a:r>
          </a:p>
          <a:p>
            <a:r>
              <a:rPr lang="en-GB" sz="2800" dirty="0">
                <a:solidFill>
                  <a:schemeClr val="tx1">
                    <a:lumMod val="50000"/>
                  </a:schemeClr>
                </a:solidFill>
                <a:latin typeface="Consolas"/>
                <a:cs typeface="Aharoni"/>
              </a:rPr>
              <a:t>Research into indigenous art and collect x5 images of different masks in various cultures. </a:t>
            </a:r>
            <a:endParaRPr lang="en-GB" sz="2800" dirty="0">
              <a:solidFill>
                <a:schemeClr val="tx1">
                  <a:lumMod val="50000"/>
                </a:schemeClr>
              </a:solidFill>
              <a:latin typeface="Consolas" panose="020B0609020204030204" pitchFamily="49" charset="0"/>
              <a:cs typeface="Aharoni" pitchFamily="2" charset="-79"/>
            </a:endParaRPr>
          </a:p>
          <a:p>
            <a:endParaRPr lang="en-GB" sz="2800" dirty="0">
              <a:solidFill>
                <a:schemeClr val="tx1">
                  <a:lumMod val="50000"/>
                </a:schemeClr>
              </a:solidFill>
              <a:latin typeface="Consolas"/>
              <a:cs typeface="Aharoni"/>
            </a:endParaRPr>
          </a:p>
          <a:p>
            <a:r>
              <a:rPr lang="en-GB" sz="2800" b="1" u="sng" dirty="0">
                <a:solidFill>
                  <a:schemeClr val="tx1">
                    <a:lumMod val="50000"/>
                  </a:schemeClr>
                </a:solidFill>
                <a:latin typeface="Consolas" panose="020B0609020204030204" pitchFamily="49" charset="0"/>
                <a:cs typeface="Aharoni" pitchFamily="2" charset="-79"/>
              </a:rPr>
              <a:t>Task two </a:t>
            </a:r>
          </a:p>
          <a:p>
            <a:r>
              <a:rPr lang="en-GB" sz="2800" dirty="0">
                <a:solidFill>
                  <a:schemeClr val="tx1">
                    <a:lumMod val="50000"/>
                  </a:schemeClr>
                </a:solidFill>
                <a:latin typeface="Consolas" panose="020B0609020204030204" pitchFamily="49" charset="0"/>
                <a:cs typeface="Aharoni" pitchFamily="2" charset="-79"/>
              </a:rPr>
              <a:t>Create a mask using inspiration from your research. This can be 2D, 3D or created on the computer. Make sure you include your symbolism from the previous homework. </a:t>
            </a:r>
          </a:p>
          <a:p>
            <a:endParaRPr lang="en-GB" sz="2800" dirty="0">
              <a:solidFill>
                <a:schemeClr val="tx1">
                  <a:lumMod val="50000"/>
                </a:schemeClr>
              </a:solidFill>
              <a:latin typeface="Consolas"/>
              <a:cs typeface="Aharoni"/>
            </a:endParaRPr>
          </a:p>
          <a:p>
            <a:r>
              <a:rPr lang="en-GB" sz="2800" b="1" u="sng" dirty="0">
                <a:solidFill>
                  <a:schemeClr val="tx1">
                    <a:lumMod val="50000"/>
                  </a:schemeClr>
                </a:solidFill>
                <a:latin typeface="Consolas" panose="020B0609020204030204" pitchFamily="49" charset="0"/>
                <a:cs typeface="Aharoni" pitchFamily="2" charset="-79"/>
              </a:rPr>
              <a:t>Task three</a:t>
            </a:r>
          </a:p>
          <a:p>
            <a:r>
              <a:rPr lang="en-GB" sz="2800" dirty="0">
                <a:solidFill>
                  <a:schemeClr val="tx1">
                    <a:lumMod val="50000"/>
                  </a:schemeClr>
                </a:solidFill>
                <a:latin typeface="Consolas"/>
                <a:cs typeface="Aharoni"/>
              </a:rPr>
              <a:t>Write a glow and grow (reflection) for your mask inspired by Indigenous art</a:t>
            </a:r>
            <a:endParaRPr lang="en-GB" sz="2800" dirty="0">
              <a:solidFill>
                <a:schemeClr val="tx1">
                  <a:lumMod val="50000"/>
                </a:schemeClr>
              </a:solidFill>
              <a:latin typeface="Consolas" panose="020B0609020204030204" pitchFamily="49" charset="0"/>
              <a:cs typeface="Aharoni" pitchFamily="2" charset="-79"/>
            </a:endParaRPr>
          </a:p>
          <a:p>
            <a:r>
              <a:rPr lang="en-GB" sz="2800" dirty="0">
                <a:solidFill>
                  <a:schemeClr val="tx1">
                    <a:lumMod val="50000"/>
                  </a:schemeClr>
                </a:solidFill>
                <a:latin typeface="Consolas" panose="020B0609020204030204" pitchFamily="49" charset="0"/>
                <a:cs typeface="Aharoni" pitchFamily="2" charset="-79"/>
              </a:rPr>
              <a:t>Glow  - what has gone well and what do are you proud of </a:t>
            </a:r>
          </a:p>
          <a:p>
            <a:r>
              <a:rPr lang="en-GB" sz="2800" dirty="0">
                <a:solidFill>
                  <a:schemeClr val="tx1">
                    <a:lumMod val="50000"/>
                  </a:schemeClr>
                </a:solidFill>
                <a:latin typeface="Consolas" panose="020B0609020204030204" pitchFamily="49" charset="0"/>
                <a:cs typeface="Aharoni" pitchFamily="2" charset="-79"/>
              </a:rPr>
              <a:t>Grow – What do you think you could do better next time? </a:t>
            </a:r>
          </a:p>
          <a:p>
            <a:endParaRPr lang="en-GB" sz="2800" dirty="0">
              <a:solidFill>
                <a:schemeClr val="tx1">
                  <a:lumMod val="50000"/>
                </a:schemeClr>
              </a:solidFill>
              <a:latin typeface="Consolas" panose="020B0609020204030204" pitchFamily="49" charset="0"/>
              <a:cs typeface="Aharoni" pitchFamily="2" charset="-79"/>
            </a:endParaRPr>
          </a:p>
          <a:p>
            <a:r>
              <a:rPr lang="en-GB" sz="2800" b="1" dirty="0">
                <a:solidFill>
                  <a:schemeClr val="tx1">
                    <a:lumMod val="50000"/>
                  </a:schemeClr>
                </a:solidFill>
                <a:latin typeface="Consolas" panose="020B0609020204030204" pitchFamily="49" charset="0"/>
                <a:cs typeface="Aharoni" pitchFamily="2" charset="-79"/>
              </a:rPr>
              <a:t>You will need to submit your research, mask and your reflection. </a:t>
            </a:r>
          </a:p>
          <a:p>
            <a:endParaRPr lang="en-GB" sz="2800" dirty="0">
              <a:solidFill>
                <a:schemeClr val="tx1">
                  <a:lumMod val="50000"/>
                </a:schemeClr>
              </a:solidFill>
              <a:latin typeface="Consolas" panose="020B0609020204030204" pitchFamily="49" charset="0"/>
              <a:cs typeface="Aharoni" pitchFamily="2" charset="-79"/>
            </a:endParaRPr>
          </a:p>
          <a:p>
            <a:endParaRPr lang="en-GB" sz="2800" dirty="0">
              <a:solidFill>
                <a:schemeClr val="tx1">
                  <a:lumMod val="50000"/>
                </a:schemeClr>
              </a:solidFill>
              <a:latin typeface="Consolas" panose="020B0609020204030204" pitchFamily="49" charset="0"/>
              <a:cs typeface="Aharoni" pitchFamily="2" charset="-79"/>
            </a:endParaRPr>
          </a:p>
          <a:p>
            <a:endParaRPr lang="en-GB" sz="2000" dirty="0">
              <a:solidFill>
                <a:srgbClr val="0070C0"/>
              </a:solidFill>
              <a:latin typeface="Consolas" panose="020B0609020204030204" pitchFamily="49" charset="0"/>
              <a:cs typeface="Aharoni" pitchFamily="2" charset="-79"/>
            </a:endParaRPr>
          </a:p>
        </p:txBody>
      </p:sp>
      <p:sp>
        <p:nvSpPr>
          <p:cNvPr id="99" name="Rectangle 98"/>
          <p:cNvSpPr/>
          <p:nvPr/>
        </p:nvSpPr>
        <p:spPr>
          <a:xfrm>
            <a:off x="20599239" y="4153085"/>
            <a:ext cx="9140636" cy="13721795"/>
          </a:xfrm>
          <a:prstGeom prst="rect">
            <a:avLst/>
          </a:prstGeom>
          <a:solidFill>
            <a:schemeClr val="accent4">
              <a:lumMod val="60000"/>
              <a:lumOff val="4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grpSp>
        <p:nvGrpSpPr>
          <p:cNvPr id="32" name="Group 31"/>
          <p:cNvGrpSpPr/>
          <p:nvPr/>
        </p:nvGrpSpPr>
        <p:grpSpPr>
          <a:xfrm>
            <a:off x="25500942" y="4453313"/>
            <a:ext cx="3248393" cy="874536"/>
            <a:chOff x="1703368" y="2208995"/>
            <a:chExt cx="4278590" cy="1796235"/>
          </a:xfrm>
          <a:noFill/>
        </p:grpSpPr>
        <p:grpSp>
          <p:nvGrpSpPr>
            <p:cNvPr id="33" name="Group 8"/>
            <p:cNvGrpSpPr/>
            <p:nvPr/>
          </p:nvGrpSpPr>
          <p:grpSpPr>
            <a:xfrm>
              <a:off x="4275141" y="2208995"/>
              <a:ext cx="1706817" cy="1796235"/>
              <a:chOff x="1961120" y="2495475"/>
              <a:chExt cx="1706817" cy="1796235"/>
            </a:xfrm>
            <a:grpFill/>
          </p:grpSpPr>
          <p:pic>
            <p:nvPicPr>
              <p:cNvPr id="4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5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8" y="2788283"/>
                <a:ext cx="1214447" cy="1699084"/>
              </a:xfrm>
              <a:prstGeom prst="rect">
                <a:avLst/>
              </a:prstGeom>
              <a:grpFill/>
            </p:spPr>
          </p:pic>
        </p:grpSp>
        <p:grpSp>
          <p:nvGrpSpPr>
            <p:cNvPr id="34" name="Group 10"/>
            <p:cNvGrpSpPr/>
            <p:nvPr/>
          </p:nvGrpSpPr>
          <p:grpSpPr>
            <a:xfrm>
              <a:off x="2989253" y="2208995"/>
              <a:ext cx="1706821" cy="1796235"/>
              <a:chOff x="1961116" y="2495475"/>
              <a:chExt cx="1706821" cy="1796235"/>
            </a:xfrm>
            <a:grpFill/>
          </p:grpSpPr>
          <p:pic>
            <p:nvPicPr>
              <p:cNvPr id="41"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2"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3"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4"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5"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4" y="2788284"/>
                <a:ext cx="1214447" cy="1699084"/>
              </a:xfrm>
              <a:prstGeom prst="rect">
                <a:avLst/>
              </a:prstGeom>
              <a:grpFill/>
            </p:spPr>
          </p:pic>
        </p:grpSp>
        <p:grpSp>
          <p:nvGrpSpPr>
            <p:cNvPr id="35" name="Group 16"/>
            <p:cNvGrpSpPr/>
            <p:nvPr/>
          </p:nvGrpSpPr>
          <p:grpSpPr>
            <a:xfrm>
              <a:off x="1703368" y="2208995"/>
              <a:ext cx="1706822" cy="1796235"/>
              <a:chOff x="1961115" y="2495475"/>
              <a:chExt cx="1706822" cy="1796235"/>
            </a:xfrm>
            <a:grpFill/>
          </p:grpSpPr>
          <p:pic>
            <p:nvPicPr>
              <p:cNvPr id="3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3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3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3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3" y="2788284"/>
                <a:ext cx="1214447" cy="1699084"/>
              </a:xfrm>
              <a:prstGeom prst="rect">
                <a:avLst/>
              </a:prstGeom>
              <a:grpFill/>
            </p:spPr>
          </p:pic>
        </p:grpSp>
      </p:grpSp>
      <p:pic>
        <p:nvPicPr>
          <p:cNvPr id="51" name="Picture 2" descr="http://www.clker.com/cliparts/1/f/a/5/1243534735547894594Chili_Clip.svg.med.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00000">
            <a:off x="6102181" y="4289632"/>
            <a:ext cx="1049696" cy="1488849"/>
          </a:xfrm>
          <a:prstGeom prst="rect">
            <a:avLst/>
          </a:prstGeom>
          <a:noFill/>
        </p:spPr>
      </p:pic>
      <p:grpSp>
        <p:nvGrpSpPr>
          <p:cNvPr id="52" name="Group 51"/>
          <p:cNvGrpSpPr/>
          <p:nvPr/>
        </p:nvGrpSpPr>
        <p:grpSpPr>
          <a:xfrm>
            <a:off x="16439730" y="4559754"/>
            <a:ext cx="2418656" cy="933068"/>
            <a:chOff x="1631923" y="1919339"/>
            <a:chExt cx="2913529" cy="1214449"/>
          </a:xfrm>
        </p:grpSpPr>
        <p:pic>
          <p:nvPicPr>
            <p:cNvPr id="53"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3088688" y="1677023"/>
              <a:ext cx="1214446" cy="1699083"/>
            </a:xfrm>
            <a:prstGeom prst="rect">
              <a:avLst/>
            </a:prstGeom>
            <a:noFill/>
          </p:spPr>
        </p:pic>
        <p:pic>
          <p:nvPicPr>
            <p:cNvPr id="54"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1874242" y="1677020"/>
              <a:ext cx="1214446" cy="1699083"/>
            </a:xfrm>
            <a:prstGeom prst="rect">
              <a:avLst/>
            </a:prstGeom>
            <a:noFill/>
          </p:spPr>
        </p:pic>
      </p:grpSp>
      <p:sp>
        <p:nvSpPr>
          <p:cNvPr id="114" name="TextBox 113"/>
          <p:cNvSpPr txBox="1"/>
          <p:nvPr/>
        </p:nvSpPr>
        <p:spPr>
          <a:xfrm>
            <a:off x="20688591" y="5502367"/>
            <a:ext cx="8888797" cy="11726287"/>
          </a:xfrm>
          <a:prstGeom prst="rect">
            <a:avLst/>
          </a:prstGeom>
          <a:noFill/>
        </p:spPr>
        <p:txBody>
          <a:bodyPr wrap="square" lIns="91440" tIns="45720" rIns="91440" bIns="45720" rtlCol="0" anchor="t">
            <a:spAutoFit/>
          </a:bodyPr>
          <a:lstStyle/>
          <a:p>
            <a:r>
              <a:rPr lang="en-GB" sz="2800" b="1" u="sng" dirty="0">
                <a:solidFill>
                  <a:schemeClr val="tx1">
                    <a:lumMod val="50000"/>
                  </a:schemeClr>
                </a:solidFill>
                <a:latin typeface="Consolas" panose="020B0609020204030204" pitchFamily="49" charset="0"/>
                <a:cs typeface="Aharoni" pitchFamily="2" charset="-79"/>
              </a:rPr>
              <a:t>Task one</a:t>
            </a:r>
          </a:p>
          <a:p>
            <a:r>
              <a:rPr lang="en-GB" sz="2800" dirty="0">
                <a:solidFill>
                  <a:schemeClr val="tx1">
                    <a:lumMod val="50000"/>
                  </a:schemeClr>
                </a:solidFill>
                <a:latin typeface="Consolas"/>
                <a:cs typeface="Aharoni"/>
              </a:rPr>
              <a:t>Research into indigenous art and collect x15 images of different masks in various cultures. Put these images into a </a:t>
            </a:r>
            <a:r>
              <a:rPr lang="en-GB" sz="2800" err="1">
                <a:solidFill>
                  <a:schemeClr val="tx1">
                    <a:lumMod val="50000"/>
                  </a:schemeClr>
                </a:solidFill>
                <a:latin typeface="Consolas"/>
                <a:cs typeface="Aharoni"/>
              </a:rPr>
              <a:t>powerpoint</a:t>
            </a:r>
            <a:r>
              <a:rPr lang="en-GB" sz="2800" dirty="0">
                <a:solidFill>
                  <a:schemeClr val="tx1">
                    <a:lumMod val="50000"/>
                  </a:schemeClr>
                </a:solidFill>
                <a:latin typeface="Consolas"/>
                <a:cs typeface="Aharoni"/>
              </a:rPr>
              <a:t> or create a mood board and send them to your art teacher.</a:t>
            </a:r>
            <a:endParaRPr lang="en-GB" dirty="0">
              <a:solidFill>
                <a:schemeClr val="tx1">
                  <a:lumMod val="50000"/>
                </a:schemeClr>
              </a:solidFill>
              <a:latin typeface="Consolas"/>
              <a:cs typeface="Aharoni"/>
            </a:endParaRPr>
          </a:p>
          <a:p>
            <a:endParaRPr lang="en-GB" sz="2800" dirty="0">
              <a:solidFill>
                <a:schemeClr val="tx1">
                  <a:lumMod val="50000"/>
                </a:schemeClr>
              </a:solidFill>
              <a:latin typeface="Consolas"/>
              <a:cs typeface="Aharoni"/>
            </a:endParaRPr>
          </a:p>
          <a:p>
            <a:r>
              <a:rPr lang="en-GB" sz="2800" b="1" u="sng" dirty="0">
                <a:solidFill>
                  <a:schemeClr val="tx1">
                    <a:lumMod val="50000"/>
                  </a:schemeClr>
                </a:solidFill>
                <a:latin typeface="Consolas" panose="020B0609020204030204" pitchFamily="49" charset="0"/>
                <a:cs typeface="Aharoni" pitchFamily="2" charset="-79"/>
              </a:rPr>
              <a:t>Task two </a:t>
            </a:r>
          </a:p>
          <a:p>
            <a:r>
              <a:rPr lang="en-GB" sz="2800" dirty="0">
                <a:solidFill>
                  <a:schemeClr val="tx1">
                    <a:lumMod val="50000"/>
                  </a:schemeClr>
                </a:solidFill>
                <a:latin typeface="Consolas"/>
                <a:cs typeface="Aharoni"/>
              </a:rPr>
              <a:t>Create a mask or a sculpture using inspiration from your research. This can be 2D, 3D or created on the computer. This sculpture must include at least 3 different mark makings. Make sure you also include your symbolism from the previous homework and your colour theory knowledge.</a:t>
            </a:r>
            <a:endParaRPr lang="en-GB" dirty="0">
              <a:solidFill>
                <a:schemeClr val="tx1">
                  <a:lumMod val="50000"/>
                </a:schemeClr>
              </a:solidFill>
            </a:endParaRPr>
          </a:p>
          <a:p>
            <a:endParaRPr lang="en-GB" sz="2800" dirty="0">
              <a:solidFill>
                <a:schemeClr val="tx1">
                  <a:lumMod val="50000"/>
                </a:schemeClr>
              </a:solidFill>
              <a:latin typeface="Consolas"/>
              <a:cs typeface="Aharoni"/>
            </a:endParaRPr>
          </a:p>
          <a:p>
            <a:r>
              <a:rPr lang="en-GB" sz="2800" b="1" u="sng" dirty="0">
                <a:solidFill>
                  <a:schemeClr val="tx1">
                    <a:lumMod val="50000"/>
                  </a:schemeClr>
                </a:solidFill>
                <a:latin typeface="Consolas" panose="020B0609020204030204" pitchFamily="49" charset="0"/>
                <a:cs typeface="Aharoni" pitchFamily="2" charset="-79"/>
              </a:rPr>
              <a:t>Task three</a:t>
            </a:r>
          </a:p>
          <a:p>
            <a:r>
              <a:rPr lang="en-GB" sz="2800" dirty="0">
                <a:solidFill>
                  <a:schemeClr val="tx1">
                    <a:lumMod val="50000"/>
                  </a:schemeClr>
                </a:solidFill>
                <a:latin typeface="Consolas"/>
                <a:cs typeface="Aharoni"/>
              </a:rPr>
              <a:t>Write a glow and grow (reflection) for your sculpture inspired by Indigenous art</a:t>
            </a:r>
            <a:endParaRPr lang="en-GB" sz="2800" dirty="0">
              <a:solidFill>
                <a:schemeClr val="tx1">
                  <a:lumMod val="50000"/>
                </a:schemeClr>
              </a:solidFill>
              <a:latin typeface="Consolas" panose="020B0609020204030204" pitchFamily="49" charset="0"/>
              <a:cs typeface="Aharoni" pitchFamily="2" charset="-79"/>
            </a:endParaRPr>
          </a:p>
          <a:p>
            <a:r>
              <a:rPr lang="en-GB" sz="2800" dirty="0">
                <a:solidFill>
                  <a:schemeClr val="tx1">
                    <a:lumMod val="50000"/>
                  </a:schemeClr>
                </a:solidFill>
                <a:latin typeface="Consolas" panose="020B0609020204030204" pitchFamily="49" charset="0"/>
                <a:cs typeface="Aharoni" pitchFamily="2" charset="-79"/>
              </a:rPr>
              <a:t>Glow  - what has gone well and what do are you proud of </a:t>
            </a:r>
          </a:p>
          <a:p>
            <a:r>
              <a:rPr lang="en-GB" sz="2800" dirty="0">
                <a:solidFill>
                  <a:schemeClr val="tx1">
                    <a:lumMod val="50000"/>
                  </a:schemeClr>
                </a:solidFill>
                <a:latin typeface="Consolas" panose="020B0609020204030204" pitchFamily="49" charset="0"/>
                <a:cs typeface="Aharoni" pitchFamily="2" charset="-79"/>
              </a:rPr>
              <a:t>Grow – What do you think you could do better next time? </a:t>
            </a:r>
          </a:p>
          <a:p>
            <a:endParaRPr lang="en-GB" sz="2800" dirty="0">
              <a:solidFill>
                <a:schemeClr val="tx1">
                  <a:lumMod val="50000"/>
                </a:schemeClr>
              </a:solidFill>
              <a:latin typeface="Consolas" panose="020B0609020204030204" pitchFamily="49" charset="0"/>
              <a:cs typeface="Aharoni" pitchFamily="2" charset="-79"/>
            </a:endParaRPr>
          </a:p>
          <a:p>
            <a:r>
              <a:rPr lang="en-GB" sz="2800" b="1" dirty="0">
                <a:solidFill>
                  <a:schemeClr val="tx1">
                    <a:lumMod val="50000"/>
                  </a:schemeClr>
                </a:solidFill>
                <a:latin typeface="Consolas"/>
                <a:cs typeface="Aharoni"/>
              </a:rPr>
              <a:t>You will need to submit your research, mask/sculpture with colour theory knowledge and your reflection. </a:t>
            </a:r>
            <a:endParaRPr lang="en-GB" sz="2800" b="1" dirty="0">
              <a:solidFill>
                <a:schemeClr val="tx1">
                  <a:lumMod val="50000"/>
                </a:schemeClr>
              </a:solidFill>
              <a:latin typeface="Consolas" panose="020B0609020204030204" pitchFamily="49" charset="0"/>
              <a:cs typeface="Aharoni" pitchFamily="2" charset="-79"/>
            </a:endParaRPr>
          </a:p>
        </p:txBody>
      </p:sp>
      <p:sp>
        <p:nvSpPr>
          <p:cNvPr id="115" name="Rectangle 114"/>
          <p:cNvSpPr/>
          <p:nvPr/>
        </p:nvSpPr>
        <p:spPr>
          <a:xfrm>
            <a:off x="7180574" y="616273"/>
            <a:ext cx="14940694" cy="1977236"/>
          </a:xfrm>
          <a:prstGeom prst="rect">
            <a:avLst/>
          </a:prstGeom>
          <a:solidFill>
            <a:schemeClr val="accent6">
              <a:lumMod val="20000"/>
              <a:lumOff val="80000"/>
            </a:schemeClr>
          </a:solidFill>
        </p:spPr>
        <p:txBody>
          <a:bodyPr wrap="square" lIns="129314" tIns="64657" rIns="129314" bIns="64657">
            <a:spAutoFit/>
          </a:bodyPr>
          <a:lstStyle/>
          <a:p>
            <a:pPr algn="ctr"/>
            <a:r>
              <a:rPr lang="en-US" b="1" u="sng" dirty="0">
                <a:ln w="1905"/>
                <a:solidFill>
                  <a:srgbClr val="000000"/>
                </a:solidFill>
                <a:effectLst>
                  <a:innerShdw blurRad="69850" dist="43180" dir="5400000">
                    <a:srgbClr val="000000">
                      <a:alpha val="65000"/>
                    </a:srgbClr>
                  </a:innerShdw>
                </a:effectLst>
                <a:latin typeface="Consolas" panose="020B0609020204030204" pitchFamily="49" charset="0"/>
              </a:rPr>
              <a:t>Year 8 Expressive Arts – Art Homework Six</a:t>
            </a:r>
          </a:p>
        </p:txBody>
      </p:sp>
      <p:sp>
        <p:nvSpPr>
          <p:cNvPr id="4" name="TextBox 3">
            <a:extLst>
              <a:ext uri="{FF2B5EF4-FFF2-40B4-BE49-F238E27FC236}">
                <a16:creationId xmlns:a16="http://schemas.microsoft.com/office/drawing/2014/main" id="{24BB422B-ACB2-4AD9-A8BD-C18AFF933531}"/>
              </a:ext>
            </a:extLst>
          </p:cNvPr>
          <p:cNvSpPr txBox="1"/>
          <p:nvPr/>
        </p:nvSpPr>
        <p:spPr>
          <a:xfrm>
            <a:off x="1076445" y="2847466"/>
            <a:ext cx="28934524" cy="830997"/>
          </a:xfrm>
          <a:prstGeom prst="rect">
            <a:avLst/>
          </a:prstGeom>
          <a:noFill/>
        </p:spPr>
        <p:txBody>
          <a:bodyPr wrap="none" rtlCol="0">
            <a:spAutoFit/>
          </a:bodyPr>
          <a:lstStyle/>
          <a:p>
            <a:r>
              <a:rPr lang="en-GB" sz="4800" dirty="0">
                <a:solidFill>
                  <a:srgbClr val="000000"/>
                </a:solidFill>
                <a:latin typeface="Consolas" panose="020B0609020204030204" pitchFamily="49" charset="0"/>
              </a:rPr>
              <a:t>Homework: Pick one of the takeaways below, will you be choosing mild, medium or hot? </a:t>
            </a:r>
          </a:p>
        </p:txBody>
      </p:sp>
      <p:sp>
        <p:nvSpPr>
          <p:cNvPr id="6" name="Rectangle 5">
            <a:extLst>
              <a:ext uri="{FF2B5EF4-FFF2-40B4-BE49-F238E27FC236}">
                <a16:creationId xmlns:a16="http://schemas.microsoft.com/office/drawing/2014/main" id="{56A23869-12A7-4955-8098-39D5773D54F5}"/>
              </a:ext>
            </a:extLst>
          </p:cNvPr>
          <p:cNvSpPr/>
          <p:nvPr/>
        </p:nvSpPr>
        <p:spPr>
          <a:xfrm>
            <a:off x="2275434" y="18317325"/>
            <a:ext cx="25424876" cy="2800767"/>
          </a:xfrm>
          <a:prstGeom prst="rect">
            <a:avLst/>
          </a:prstGeom>
        </p:spPr>
        <p:txBody>
          <a:bodyPr wrap="square">
            <a:spAutoFit/>
          </a:bodyPr>
          <a:lstStyle/>
          <a:p>
            <a:pPr algn="ctr"/>
            <a:r>
              <a:rPr lang="en-GB" sz="4400" dirty="0">
                <a:solidFill>
                  <a:schemeClr val="bg2">
                    <a:lumMod val="10000"/>
                  </a:schemeClr>
                </a:solidFill>
                <a:latin typeface="Consolas" panose="020B0609020204030204" pitchFamily="49" charset="0"/>
                <a:cs typeface="Aharoni" pitchFamily="2" charset="-79"/>
              </a:rPr>
              <a:t>Make sure you spend 30 minutes per week on this homework for the duration of the term. </a:t>
            </a:r>
          </a:p>
          <a:p>
            <a:pPr algn="ctr"/>
            <a:r>
              <a:rPr lang="en-GB" sz="4400" dirty="0">
                <a:solidFill>
                  <a:schemeClr val="bg2">
                    <a:lumMod val="10000"/>
                  </a:schemeClr>
                </a:solidFill>
                <a:latin typeface="Consolas" panose="020B0609020204030204" pitchFamily="49" charset="0"/>
                <a:cs typeface="Aharoni" pitchFamily="2" charset="-79"/>
              </a:rPr>
              <a:t>Remember – There is art homework club on Tuesday evenings in A008 3.05-3.35</a:t>
            </a:r>
          </a:p>
          <a:p>
            <a:pPr algn="ctr"/>
            <a:r>
              <a:rPr lang="en-GB" sz="4400" dirty="0">
                <a:solidFill>
                  <a:schemeClr val="bg2">
                    <a:lumMod val="10000"/>
                  </a:schemeClr>
                </a:solidFill>
                <a:latin typeface="Consolas" panose="020B0609020204030204" pitchFamily="49" charset="0"/>
                <a:cs typeface="Aharoni" pitchFamily="2" charset="-79"/>
              </a:rPr>
              <a:t>Due week commencing____________________</a:t>
            </a:r>
          </a:p>
        </p:txBody>
      </p:sp>
      <p:sp>
        <p:nvSpPr>
          <p:cNvPr id="8" name="TextBox 7">
            <a:extLst>
              <a:ext uri="{FF2B5EF4-FFF2-40B4-BE49-F238E27FC236}">
                <a16:creationId xmlns:a16="http://schemas.microsoft.com/office/drawing/2014/main" id="{97E1010B-77E8-46FD-8FE6-83307861057F}"/>
              </a:ext>
            </a:extLst>
          </p:cNvPr>
          <p:cNvSpPr txBox="1"/>
          <p:nvPr/>
        </p:nvSpPr>
        <p:spPr>
          <a:xfrm>
            <a:off x="0" y="-2699"/>
            <a:ext cx="1627112" cy="1323439"/>
          </a:xfrm>
          <a:prstGeom prst="rect">
            <a:avLst/>
          </a:prstGeom>
          <a:noFill/>
        </p:spPr>
        <p:txBody>
          <a:bodyPr wrap="none" rtlCol="0">
            <a:spAutoFit/>
          </a:bodyPr>
          <a:lstStyle/>
          <a:p>
            <a:r>
              <a:rPr lang="en-GB" sz="4000" dirty="0"/>
              <a:t>Name:</a:t>
            </a:r>
          </a:p>
          <a:p>
            <a:r>
              <a:rPr lang="en-GB" sz="4000" dirty="0"/>
              <a:t>Group:</a:t>
            </a:r>
          </a:p>
        </p:txBody>
      </p:sp>
      <p:sp>
        <p:nvSpPr>
          <p:cNvPr id="9" name="TextBox 8">
            <a:extLst>
              <a:ext uri="{FF2B5EF4-FFF2-40B4-BE49-F238E27FC236}">
                <a16:creationId xmlns:a16="http://schemas.microsoft.com/office/drawing/2014/main" id="{2E6254DC-3CA7-47FC-BB9D-D8D5B8C70583}"/>
              </a:ext>
            </a:extLst>
          </p:cNvPr>
          <p:cNvSpPr txBox="1"/>
          <p:nvPr/>
        </p:nvSpPr>
        <p:spPr>
          <a:xfrm>
            <a:off x="4364641" y="4568018"/>
            <a:ext cx="1649811" cy="1015663"/>
          </a:xfrm>
          <a:prstGeom prst="rect">
            <a:avLst/>
          </a:prstGeom>
          <a:noFill/>
        </p:spPr>
        <p:txBody>
          <a:bodyPr wrap="none" rtlCol="0">
            <a:spAutoFit/>
          </a:bodyPr>
          <a:lstStyle/>
          <a:p>
            <a:r>
              <a:rPr lang="en-GB" b="1" dirty="0">
                <a:solidFill>
                  <a:srgbClr val="000000"/>
                </a:solidFill>
              </a:rPr>
              <a:t>Mild</a:t>
            </a:r>
          </a:p>
        </p:txBody>
      </p:sp>
      <p:sp>
        <p:nvSpPr>
          <p:cNvPr id="55" name="TextBox 54">
            <a:extLst>
              <a:ext uri="{FF2B5EF4-FFF2-40B4-BE49-F238E27FC236}">
                <a16:creationId xmlns:a16="http://schemas.microsoft.com/office/drawing/2014/main" id="{1974C8B2-5636-43D4-A26C-3165CCD3925D}"/>
              </a:ext>
            </a:extLst>
          </p:cNvPr>
          <p:cNvSpPr txBox="1"/>
          <p:nvPr/>
        </p:nvSpPr>
        <p:spPr>
          <a:xfrm>
            <a:off x="11755160" y="4565154"/>
            <a:ext cx="4637808" cy="1015663"/>
          </a:xfrm>
          <a:prstGeom prst="rect">
            <a:avLst/>
          </a:prstGeom>
          <a:noFill/>
        </p:spPr>
        <p:txBody>
          <a:bodyPr wrap="none" rtlCol="0">
            <a:spAutoFit/>
          </a:bodyPr>
          <a:lstStyle/>
          <a:p>
            <a:r>
              <a:rPr lang="en-GB" b="1" dirty="0">
                <a:solidFill>
                  <a:srgbClr val="000000"/>
                </a:solidFill>
              </a:rPr>
              <a:t>Medium - Hot</a:t>
            </a:r>
          </a:p>
        </p:txBody>
      </p:sp>
      <p:sp>
        <p:nvSpPr>
          <p:cNvPr id="56" name="TextBox 55">
            <a:extLst>
              <a:ext uri="{FF2B5EF4-FFF2-40B4-BE49-F238E27FC236}">
                <a16:creationId xmlns:a16="http://schemas.microsoft.com/office/drawing/2014/main" id="{E8C0849D-A651-494F-A229-7998201F3F59}"/>
              </a:ext>
            </a:extLst>
          </p:cNvPr>
          <p:cNvSpPr txBox="1"/>
          <p:nvPr/>
        </p:nvSpPr>
        <p:spPr>
          <a:xfrm>
            <a:off x="21522803" y="4477157"/>
            <a:ext cx="4047903" cy="1015663"/>
          </a:xfrm>
          <a:prstGeom prst="rect">
            <a:avLst/>
          </a:prstGeom>
          <a:noFill/>
        </p:spPr>
        <p:txBody>
          <a:bodyPr wrap="none" rtlCol="0">
            <a:spAutoFit/>
          </a:bodyPr>
          <a:lstStyle/>
          <a:p>
            <a:r>
              <a:rPr lang="en-GB" b="1" dirty="0" err="1">
                <a:solidFill>
                  <a:srgbClr val="000000"/>
                </a:solidFill>
              </a:rPr>
              <a:t>Flamin</a:t>
            </a:r>
            <a:r>
              <a:rPr lang="en-GB" b="1" dirty="0">
                <a:solidFill>
                  <a:srgbClr val="000000"/>
                </a:solidFill>
              </a:rPr>
              <a:t>’ Hot </a:t>
            </a:r>
          </a:p>
        </p:txBody>
      </p:sp>
      <p:cxnSp>
        <p:nvCxnSpPr>
          <p:cNvPr id="11" name="Straight Connector 10">
            <a:extLst>
              <a:ext uri="{FF2B5EF4-FFF2-40B4-BE49-F238E27FC236}">
                <a16:creationId xmlns:a16="http://schemas.microsoft.com/office/drawing/2014/main" id="{7206D674-24EC-49F5-A231-14B9EBE34F0B}"/>
              </a:ext>
            </a:extLst>
          </p:cNvPr>
          <p:cNvCxnSpPr>
            <a:cxnSpLocks/>
          </p:cNvCxnSpPr>
          <p:nvPr/>
        </p:nvCxnSpPr>
        <p:spPr>
          <a:xfrm>
            <a:off x="20570248" y="5538465"/>
            <a:ext cx="9140636" cy="2974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C0A939E-8999-499F-AB05-E826EE5696C1}"/>
              </a:ext>
            </a:extLst>
          </p:cNvPr>
          <p:cNvCxnSpPr>
            <a:cxnSpLocks/>
          </p:cNvCxnSpPr>
          <p:nvPr/>
        </p:nvCxnSpPr>
        <p:spPr>
          <a:xfrm>
            <a:off x="10668601" y="5586597"/>
            <a:ext cx="9542722" cy="3377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78A4FB4-C361-4E6A-8090-5CD2B0CB2F6B}"/>
              </a:ext>
            </a:extLst>
          </p:cNvPr>
          <p:cNvCxnSpPr>
            <a:cxnSpLocks/>
          </p:cNvCxnSpPr>
          <p:nvPr/>
        </p:nvCxnSpPr>
        <p:spPr>
          <a:xfrm flipV="1">
            <a:off x="932092" y="5642491"/>
            <a:ext cx="9309979" cy="3916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6619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5A086988-6700-4341-8EE0-0D34094167C8}"/>
              </a:ext>
            </a:extLst>
          </p:cNvPr>
          <p:cNvSpPr/>
          <p:nvPr/>
        </p:nvSpPr>
        <p:spPr>
          <a:xfrm>
            <a:off x="137997" y="0"/>
            <a:ext cx="30243463" cy="21386800"/>
          </a:xfrm>
          <a:prstGeom prst="round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a:off x="10545903" y="4153406"/>
            <a:ext cx="9547077" cy="12291299"/>
          </a:xfrm>
          <a:prstGeom prst="rect">
            <a:avLst/>
          </a:prstGeom>
          <a:solidFill>
            <a:schemeClr val="accent4">
              <a:lumMod val="40000"/>
              <a:lumOff val="60000"/>
              <a:alpha val="5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sp>
        <p:nvSpPr>
          <p:cNvPr id="7" name="Rectangle 6"/>
          <p:cNvSpPr/>
          <p:nvPr/>
        </p:nvSpPr>
        <p:spPr>
          <a:xfrm>
            <a:off x="871585" y="4153406"/>
            <a:ext cx="9221937" cy="12309547"/>
          </a:xfrm>
          <a:prstGeom prst="rect">
            <a:avLst/>
          </a:prstGeom>
          <a:solidFill>
            <a:schemeClr val="accent4">
              <a:lumMod val="20000"/>
              <a:lumOff val="8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5400" dirty="0">
              <a:latin typeface="Consolas" panose="020B0609020204030204" pitchFamily="49" charset="0"/>
            </a:endParaRPr>
          </a:p>
        </p:txBody>
      </p:sp>
      <p:sp>
        <p:nvSpPr>
          <p:cNvPr id="99" name="Rectangle 98"/>
          <p:cNvSpPr/>
          <p:nvPr/>
        </p:nvSpPr>
        <p:spPr>
          <a:xfrm>
            <a:off x="20599239" y="4153086"/>
            <a:ext cx="9140636" cy="12291620"/>
          </a:xfrm>
          <a:prstGeom prst="rect">
            <a:avLst/>
          </a:prstGeom>
          <a:solidFill>
            <a:schemeClr val="accent4">
              <a:lumMod val="60000"/>
              <a:lumOff val="40000"/>
              <a:alpha val="58824"/>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29314" tIns="64657" rIns="129314" bIns="64657" rtlCol="0" anchor="ctr"/>
          <a:lstStyle/>
          <a:p>
            <a:pPr algn="ctr"/>
            <a:endParaRPr lang="en-GB" sz="3000" dirty="0">
              <a:latin typeface="Consolas" panose="020B0609020204030204" pitchFamily="49" charset="0"/>
            </a:endParaRPr>
          </a:p>
        </p:txBody>
      </p:sp>
      <p:grpSp>
        <p:nvGrpSpPr>
          <p:cNvPr id="32" name="Group 31"/>
          <p:cNvGrpSpPr/>
          <p:nvPr/>
        </p:nvGrpSpPr>
        <p:grpSpPr>
          <a:xfrm>
            <a:off x="25500942" y="4453313"/>
            <a:ext cx="3248393" cy="874536"/>
            <a:chOff x="1703368" y="2208995"/>
            <a:chExt cx="4278590" cy="1796235"/>
          </a:xfrm>
          <a:noFill/>
        </p:grpSpPr>
        <p:grpSp>
          <p:nvGrpSpPr>
            <p:cNvPr id="33" name="Group 8"/>
            <p:cNvGrpSpPr/>
            <p:nvPr/>
          </p:nvGrpSpPr>
          <p:grpSpPr>
            <a:xfrm>
              <a:off x="4275141" y="2208995"/>
              <a:ext cx="1706817" cy="1796235"/>
              <a:chOff x="1961120" y="2495475"/>
              <a:chExt cx="1706817" cy="1796235"/>
            </a:xfrm>
            <a:grpFill/>
          </p:grpSpPr>
          <p:pic>
            <p:nvPicPr>
              <p:cNvPr id="4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5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8" y="2788283"/>
                <a:ext cx="1214447" cy="1699084"/>
              </a:xfrm>
              <a:prstGeom prst="rect">
                <a:avLst/>
              </a:prstGeom>
              <a:grpFill/>
            </p:spPr>
          </p:pic>
        </p:grpSp>
        <p:grpSp>
          <p:nvGrpSpPr>
            <p:cNvPr id="34" name="Group 10"/>
            <p:cNvGrpSpPr/>
            <p:nvPr/>
          </p:nvGrpSpPr>
          <p:grpSpPr>
            <a:xfrm>
              <a:off x="2989253" y="2208995"/>
              <a:ext cx="1706821" cy="1796235"/>
              <a:chOff x="1961116" y="2495475"/>
              <a:chExt cx="1706821" cy="1796235"/>
            </a:xfrm>
            <a:grpFill/>
          </p:grpSpPr>
          <p:pic>
            <p:nvPicPr>
              <p:cNvPr id="41"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42"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43"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44"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5"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4" y="2788284"/>
                <a:ext cx="1214447" cy="1699084"/>
              </a:xfrm>
              <a:prstGeom prst="rect">
                <a:avLst/>
              </a:prstGeom>
              <a:grpFill/>
            </p:spPr>
          </p:pic>
        </p:grpSp>
        <p:grpSp>
          <p:nvGrpSpPr>
            <p:cNvPr id="35" name="Group 16"/>
            <p:cNvGrpSpPr/>
            <p:nvPr/>
          </p:nvGrpSpPr>
          <p:grpSpPr>
            <a:xfrm>
              <a:off x="1703368" y="2208995"/>
              <a:ext cx="1706822" cy="1796235"/>
              <a:chOff x="1961115" y="2495475"/>
              <a:chExt cx="1706822" cy="1796235"/>
            </a:xfrm>
            <a:grpFill/>
          </p:grpSpPr>
          <p:pic>
            <p:nvPicPr>
              <p:cNvPr id="36" name="Picture 4" descr="http://1.bp.blogspot.com/-HzcC2XxXgW4/Uk7Yap3vJ5I/AAAAAAAAAM0/h_47ZGQ459s/s1600/D_iStock_000020418137Medium.jpg"/>
              <p:cNvPicPr>
                <a:picLocks noChangeAspect="1" noChangeArrowheads="1"/>
              </p:cNvPicPr>
              <p:nvPr/>
            </p:nvPicPr>
            <p:blipFill>
              <a:blip r:embed="rId3"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1031341" flipH="1">
                <a:off x="2766277" y="2495475"/>
                <a:ext cx="714380" cy="1133472"/>
              </a:xfrm>
              <a:prstGeom prst="rect">
                <a:avLst/>
              </a:prstGeom>
              <a:grpFill/>
            </p:spPr>
          </p:pic>
          <p:pic>
            <p:nvPicPr>
              <p:cNvPr id="37" name="Picture 4" descr="http://1.bp.blogspot.com/-HzcC2XxXgW4/Uk7Yap3vJ5I/AAAAAAAAAM0/h_47ZGQ459s/s1600/D_iStock_000020418137Medium.jpg"/>
              <p:cNvPicPr>
                <a:picLocks noChangeAspect="1" noChangeArrowheads="1"/>
              </p:cNvPicPr>
              <p:nvPr/>
            </p:nvPicPr>
            <p:blipFill>
              <a:blip r:embed="rId4" cstate="print">
                <a:extLst>
                  <a:ext uri="{28A0092B-C50C-407E-A947-70E740481C1C}">
                    <a14:useLocalDpi xmlns:a14="http://schemas.microsoft.com/office/drawing/2010/main" val="0"/>
                  </a:ext>
                </a:extLst>
              </a:blip>
              <a:srcRect b="-749"/>
              <a:stretch>
                <a:fillRect/>
              </a:stretch>
            </p:blipFill>
            <p:spPr bwMode="auto">
              <a:xfrm rot="21182940">
                <a:off x="3274998" y="3209127"/>
                <a:ext cx="392939" cy="1082583"/>
              </a:xfrm>
              <a:prstGeom prst="rect">
                <a:avLst/>
              </a:prstGeom>
              <a:grpFill/>
            </p:spPr>
          </p:pic>
          <p:pic>
            <p:nvPicPr>
              <p:cNvPr id="38" name="Picture 4" descr="http://1.bp.blogspot.com/-HzcC2XxXgW4/Uk7Yap3vJ5I/AAAAAAAAAM0/h_47ZGQ459s/s1600/D_iStock_000020418137Medium.jpg"/>
              <p:cNvPicPr>
                <a:picLocks noChangeAspect="1" noChangeArrowheads="1"/>
              </p:cNvPicPr>
              <p:nvPr/>
            </p:nvPicPr>
            <p:blipFill>
              <a:blip r:embed="rId5"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rot="285365">
                <a:off x="2403487" y="2519088"/>
                <a:ext cx="622729" cy="857256"/>
              </a:xfrm>
              <a:prstGeom prst="rect">
                <a:avLst/>
              </a:prstGeom>
              <a:grpFill/>
            </p:spPr>
          </p:pic>
          <p:pic>
            <p:nvPicPr>
              <p:cNvPr id="39" name="Picture 4" descr="http://1.bp.blogspot.com/-HzcC2XxXgW4/Uk7Yap3vJ5I/AAAAAAAAAM0/h_47ZGQ459s/s1600/D_iStock_000020418137Medium.jpg"/>
              <p:cNvPicPr>
                <a:picLocks noChangeAspect="1" noChangeArrowheads="1"/>
              </p:cNvPicPr>
              <p:nvPr/>
            </p:nvPicPr>
            <p:blipFill>
              <a:blip r:embed="rId6" cstate="print">
                <a:clrChange>
                  <a:clrFrom>
                    <a:srgbClr val="FDFDFD"/>
                  </a:clrFrom>
                  <a:clrTo>
                    <a:srgbClr val="FDFDFD">
                      <a:alpha val="0"/>
                    </a:srgbClr>
                  </a:clrTo>
                </a:clrChange>
                <a:extLst>
                  <a:ext uri="{28A0092B-C50C-407E-A947-70E740481C1C}">
                    <a14:useLocalDpi xmlns:a14="http://schemas.microsoft.com/office/drawing/2010/main" val="0"/>
                  </a:ext>
                </a:extLst>
              </a:blip>
              <a:srcRect b="-1366"/>
              <a:stretch>
                <a:fillRect/>
              </a:stretch>
            </p:blipFill>
            <p:spPr bwMode="auto">
              <a:xfrm>
                <a:off x="3060684" y="2994813"/>
                <a:ext cx="328681" cy="939707"/>
              </a:xfrm>
              <a:prstGeom prst="rect">
                <a:avLst/>
              </a:prstGeom>
              <a:grpFill/>
            </p:spPr>
          </p:pic>
          <p:pic>
            <p:nvPicPr>
              <p:cNvPr id="40" name="Picture 2" descr="http://www.clker.com/cliparts/1/f/a/5/1243534735547894594Chili_Clip.svg.med.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6864065">
                <a:off x="2203433" y="2788284"/>
                <a:ext cx="1214447" cy="1699084"/>
              </a:xfrm>
              <a:prstGeom prst="rect">
                <a:avLst/>
              </a:prstGeom>
              <a:grpFill/>
            </p:spPr>
          </p:pic>
        </p:grpSp>
      </p:grpSp>
      <p:pic>
        <p:nvPicPr>
          <p:cNvPr id="51" name="Picture 2" descr="http://www.clker.com/cliparts/1/f/a/5/1243534735547894594Chili_Clip.svg.med.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6200000">
            <a:off x="6102181" y="4289632"/>
            <a:ext cx="1049696" cy="1488849"/>
          </a:xfrm>
          <a:prstGeom prst="rect">
            <a:avLst/>
          </a:prstGeom>
          <a:noFill/>
        </p:spPr>
      </p:pic>
      <p:grpSp>
        <p:nvGrpSpPr>
          <p:cNvPr id="52" name="Group 51"/>
          <p:cNvGrpSpPr/>
          <p:nvPr/>
        </p:nvGrpSpPr>
        <p:grpSpPr>
          <a:xfrm>
            <a:off x="16439730" y="4559754"/>
            <a:ext cx="2418656" cy="933068"/>
            <a:chOff x="1631923" y="1919339"/>
            <a:chExt cx="2913529" cy="1214449"/>
          </a:xfrm>
        </p:grpSpPr>
        <p:pic>
          <p:nvPicPr>
            <p:cNvPr id="53"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3088688" y="1677023"/>
              <a:ext cx="1214446" cy="1699083"/>
            </a:xfrm>
            <a:prstGeom prst="rect">
              <a:avLst/>
            </a:prstGeom>
            <a:noFill/>
          </p:spPr>
        </p:pic>
        <p:pic>
          <p:nvPicPr>
            <p:cNvPr id="54" name="Picture 2" descr="http://www.clker.com/cliparts/1/f/a/5/1243534735547894594Chili_Clip.svg.me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a:off x="1874242" y="1677020"/>
              <a:ext cx="1214446" cy="1699083"/>
            </a:xfrm>
            <a:prstGeom prst="rect">
              <a:avLst/>
            </a:prstGeom>
            <a:noFill/>
          </p:spPr>
        </p:pic>
      </p:grpSp>
      <p:sp>
        <p:nvSpPr>
          <p:cNvPr id="115" name="Rectangle 114"/>
          <p:cNvSpPr/>
          <p:nvPr/>
        </p:nvSpPr>
        <p:spPr>
          <a:xfrm>
            <a:off x="5882604" y="9084"/>
            <a:ext cx="15195666" cy="1977236"/>
          </a:xfrm>
          <a:prstGeom prst="rect">
            <a:avLst/>
          </a:prstGeom>
          <a:solidFill>
            <a:schemeClr val="accent6">
              <a:lumMod val="60000"/>
              <a:lumOff val="40000"/>
            </a:schemeClr>
          </a:solidFill>
        </p:spPr>
        <p:txBody>
          <a:bodyPr wrap="square" lIns="129314" tIns="64657" rIns="129314" bIns="64657">
            <a:spAutoFit/>
          </a:bodyPr>
          <a:lstStyle/>
          <a:p>
            <a:pPr algn="ctr"/>
            <a:r>
              <a:rPr lang="en-US" b="1" u="sng" dirty="0">
                <a:ln w="1905"/>
                <a:solidFill>
                  <a:srgbClr val="000000"/>
                </a:solidFill>
                <a:effectLst>
                  <a:innerShdw blurRad="69850" dist="43180" dir="5400000">
                    <a:srgbClr val="000000">
                      <a:alpha val="65000"/>
                    </a:srgbClr>
                  </a:innerShdw>
                </a:effectLst>
                <a:latin typeface="Consolas" panose="020B0609020204030204" pitchFamily="49" charset="0"/>
              </a:rPr>
              <a:t>Year 9 Expressive Arts – Art Homework</a:t>
            </a:r>
          </a:p>
        </p:txBody>
      </p:sp>
      <p:sp>
        <p:nvSpPr>
          <p:cNvPr id="4" name="TextBox 3">
            <a:extLst>
              <a:ext uri="{FF2B5EF4-FFF2-40B4-BE49-F238E27FC236}">
                <a16:creationId xmlns:a16="http://schemas.microsoft.com/office/drawing/2014/main" id="{24BB422B-ACB2-4AD9-A8BD-C18AFF933531}"/>
              </a:ext>
            </a:extLst>
          </p:cNvPr>
          <p:cNvSpPr txBox="1"/>
          <p:nvPr/>
        </p:nvSpPr>
        <p:spPr>
          <a:xfrm>
            <a:off x="1076445" y="2847466"/>
            <a:ext cx="28934524" cy="830997"/>
          </a:xfrm>
          <a:prstGeom prst="rect">
            <a:avLst/>
          </a:prstGeom>
          <a:noFill/>
        </p:spPr>
        <p:txBody>
          <a:bodyPr wrap="none" rtlCol="0">
            <a:spAutoFit/>
          </a:bodyPr>
          <a:lstStyle/>
          <a:p>
            <a:r>
              <a:rPr lang="en-GB" sz="4800" dirty="0">
                <a:solidFill>
                  <a:srgbClr val="000000"/>
                </a:solidFill>
                <a:latin typeface="Consolas" panose="020B0609020204030204" pitchFamily="49" charset="0"/>
              </a:rPr>
              <a:t>Homework: Pick one of the takeaways below, will you be choosing mild, medium or hot? </a:t>
            </a:r>
          </a:p>
        </p:txBody>
      </p:sp>
      <p:sp>
        <p:nvSpPr>
          <p:cNvPr id="6" name="Rectangle 5">
            <a:extLst>
              <a:ext uri="{FF2B5EF4-FFF2-40B4-BE49-F238E27FC236}">
                <a16:creationId xmlns:a16="http://schemas.microsoft.com/office/drawing/2014/main" id="{56A23869-12A7-4955-8098-39D5773D54F5}"/>
              </a:ext>
            </a:extLst>
          </p:cNvPr>
          <p:cNvSpPr/>
          <p:nvPr/>
        </p:nvSpPr>
        <p:spPr>
          <a:xfrm>
            <a:off x="2387073" y="18485269"/>
            <a:ext cx="25424876" cy="2800767"/>
          </a:xfrm>
          <a:prstGeom prst="rect">
            <a:avLst/>
          </a:prstGeom>
        </p:spPr>
        <p:txBody>
          <a:bodyPr wrap="square">
            <a:spAutoFit/>
          </a:bodyPr>
          <a:lstStyle/>
          <a:p>
            <a:pPr algn="ctr"/>
            <a:r>
              <a:rPr lang="en-GB" sz="4400" dirty="0">
                <a:solidFill>
                  <a:schemeClr val="bg2">
                    <a:lumMod val="10000"/>
                  </a:schemeClr>
                </a:solidFill>
                <a:latin typeface="Consolas" panose="020B0609020204030204" pitchFamily="49" charset="0"/>
                <a:cs typeface="Aharoni" pitchFamily="2" charset="-79"/>
              </a:rPr>
              <a:t>Make sure you spend 30 minutes per week on this homework for the duration of the term. </a:t>
            </a:r>
          </a:p>
          <a:p>
            <a:pPr algn="ctr"/>
            <a:endParaRPr lang="en-GB" sz="4400" dirty="0">
              <a:solidFill>
                <a:schemeClr val="bg2">
                  <a:lumMod val="10000"/>
                </a:schemeClr>
              </a:solidFill>
              <a:latin typeface="Consolas" panose="020B0609020204030204" pitchFamily="49" charset="0"/>
              <a:cs typeface="Aharoni" pitchFamily="2" charset="-79"/>
            </a:endParaRPr>
          </a:p>
          <a:p>
            <a:pPr algn="ctr"/>
            <a:r>
              <a:rPr lang="en-GB" sz="4400" dirty="0">
                <a:solidFill>
                  <a:schemeClr val="bg2">
                    <a:lumMod val="10000"/>
                  </a:schemeClr>
                </a:solidFill>
                <a:latin typeface="Consolas" panose="020B0609020204030204" pitchFamily="49" charset="0"/>
                <a:cs typeface="Aharoni" pitchFamily="2" charset="-79"/>
              </a:rPr>
              <a:t>Due: Week starting ________________________</a:t>
            </a:r>
          </a:p>
        </p:txBody>
      </p:sp>
      <p:sp>
        <p:nvSpPr>
          <p:cNvPr id="8" name="TextBox 7">
            <a:extLst>
              <a:ext uri="{FF2B5EF4-FFF2-40B4-BE49-F238E27FC236}">
                <a16:creationId xmlns:a16="http://schemas.microsoft.com/office/drawing/2014/main" id="{97E1010B-77E8-46FD-8FE6-83307861057F}"/>
              </a:ext>
            </a:extLst>
          </p:cNvPr>
          <p:cNvSpPr txBox="1"/>
          <p:nvPr/>
        </p:nvSpPr>
        <p:spPr>
          <a:xfrm>
            <a:off x="0" y="-2699"/>
            <a:ext cx="3342710" cy="1323439"/>
          </a:xfrm>
          <a:prstGeom prst="rect">
            <a:avLst/>
          </a:prstGeom>
          <a:noFill/>
        </p:spPr>
        <p:txBody>
          <a:bodyPr wrap="none" rtlCol="0">
            <a:spAutoFit/>
          </a:bodyPr>
          <a:lstStyle/>
          <a:p>
            <a:r>
              <a:rPr lang="en-GB" sz="4000" b="1" dirty="0"/>
              <a:t>Name:</a:t>
            </a:r>
          </a:p>
          <a:p>
            <a:r>
              <a:rPr lang="en-GB" sz="4000" b="1" dirty="0"/>
              <a:t>Scholar Group:</a:t>
            </a:r>
          </a:p>
        </p:txBody>
      </p:sp>
      <p:sp>
        <p:nvSpPr>
          <p:cNvPr id="9" name="TextBox 8">
            <a:extLst>
              <a:ext uri="{FF2B5EF4-FFF2-40B4-BE49-F238E27FC236}">
                <a16:creationId xmlns:a16="http://schemas.microsoft.com/office/drawing/2014/main" id="{2E6254DC-3CA7-47FC-BB9D-D8D5B8C70583}"/>
              </a:ext>
            </a:extLst>
          </p:cNvPr>
          <p:cNvSpPr txBox="1"/>
          <p:nvPr/>
        </p:nvSpPr>
        <p:spPr>
          <a:xfrm>
            <a:off x="4364641" y="4568018"/>
            <a:ext cx="1649811" cy="1015663"/>
          </a:xfrm>
          <a:prstGeom prst="rect">
            <a:avLst/>
          </a:prstGeom>
          <a:noFill/>
        </p:spPr>
        <p:txBody>
          <a:bodyPr wrap="none" rtlCol="0">
            <a:spAutoFit/>
          </a:bodyPr>
          <a:lstStyle/>
          <a:p>
            <a:r>
              <a:rPr lang="en-GB" b="1" dirty="0">
                <a:solidFill>
                  <a:srgbClr val="000000"/>
                </a:solidFill>
              </a:rPr>
              <a:t>Mild</a:t>
            </a:r>
          </a:p>
        </p:txBody>
      </p:sp>
      <p:sp>
        <p:nvSpPr>
          <p:cNvPr id="55" name="TextBox 54">
            <a:extLst>
              <a:ext uri="{FF2B5EF4-FFF2-40B4-BE49-F238E27FC236}">
                <a16:creationId xmlns:a16="http://schemas.microsoft.com/office/drawing/2014/main" id="{1974C8B2-5636-43D4-A26C-3165CCD3925D}"/>
              </a:ext>
            </a:extLst>
          </p:cNvPr>
          <p:cNvSpPr txBox="1"/>
          <p:nvPr/>
        </p:nvSpPr>
        <p:spPr>
          <a:xfrm>
            <a:off x="11755160" y="4565154"/>
            <a:ext cx="4637808" cy="1015663"/>
          </a:xfrm>
          <a:prstGeom prst="rect">
            <a:avLst/>
          </a:prstGeom>
          <a:noFill/>
        </p:spPr>
        <p:txBody>
          <a:bodyPr wrap="none" rtlCol="0">
            <a:spAutoFit/>
          </a:bodyPr>
          <a:lstStyle/>
          <a:p>
            <a:r>
              <a:rPr lang="en-GB" b="1" dirty="0">
                <a:solidFill>
                  <a:srgbClr val="000000"/>
                </a:solidFill>
              </a:rPr>
              <a:t>Medium - Hot</a:t>
            </a:r>
          </a:p>
        </p:txBody>
      </p:sp>
      <p:sp>
        <p:nvSpPr>
          <p:cNvPr id="56" name="TextBox 55">
            <a:extLst>
              <a:ext uri="{FF2B5EF4-FFF2-40B4-BE49-F238E27FC236}">
                <a16:creationId xmlns:a16="http://schemas.microsoft.com/office/drawing/2014/main" id="{E8C0849D-A651-494F-A229-7998201F3F59}"/>
              </a:ext>
            </a:extLst>
          </p:cNvPr>
          <p:cNvSpPr txBox="1"/>
          <p:nvPr/>
        </p:nvSpPr>
        <p:spPr>
          <a:xfrm>
            <a:off x="21522803" y="4477157"/>
            <a:ext cx="4047903" cy="1015663"/>
          </a:xfrm>
          <a:prstGeom prst="rect">
            <a:avLst/>
          </a:prstGeom>
          <a:noFill/>
        </p:spPr>
        <p:txBody>
          <a:bodyPr wrap="none" rtlCol="0">
            <a:spAutoFit/>
          </a:bodyPr>
          <a:lstStyle/>
          <a:p>
            <a:r>
              <a:rPr lang="en-GB" b="1" dirty="0" err="1">
                <a:solidFill>
                  <a:srgbClr val="000000"/>
                </a:solidFill>
              </a:rPr>
              <a:t>Flamin</a:t>
            </a:r>
            <a:r>
              <a:rPr lang="en-GB" b="1" dirty="0">
                <a:solidFill>
                  <a:srgbClr val="000000"/>
                </a:solidFill>
              </a:rPr>
              <a:t>’ Hot </a:t>
            </a:r>
          </a:p>
        </p:txBody>
      </p:sp>
      <p:cxnSp>
        <p:nvCxnSpPr>
          <p:cNvPr id="11" name="Straight Connector 10">
            <a:extLst>
              <a:ext uri="{FF2B5EF4-FFF2-40B4-BE49-F238E27FC236}">
                <a16:creationId xmlns:a16="http://schemas.microsoft.com/office/drawing/2014/main" id="{7206D674-24EC-49F5-A231-14B9EBE34F0B}"/>
              </a:ext>
            </a:extLst>
          </p:cNvPr>
          <p:cNvCxnSpPr>
            <a:cxnSpLocks/>
          </p:cNvCxnSpPr>
          <p:nvPr/>
        </p:nvCxnSpPr>
        <p:spPr>
          <a:xfrm>
            <a:off x="20570248" y="5538465"/>
            <a:ext cx="9140636" cy="2974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C0A939E-8999-499F-AB05-E826EE5696C1}"/>
              </a:ext>
            </a:extLst>
          </p:cNvPr>
          <p:cNvCxnSpPr>
            <a:cxnSpLocks/>
          </p:cNvCxnSpPr>
          <p:nvPr/>
        </p:nvCxnSpPr>
        <p:spPr>
          <a:xfrm>
            <a:off x="10668601" y="5586597"/>
            <a:ext cx="9542722" cy="3377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78A4FB4-C361-4E6A-8090-5CD2B0CB2F6B}"/>
              </a:ext>
            </a:extLst>
          </p:cNvPr>
          <p:cNvCxnSpPr>
            <a:cxnSpLocks/>
          </p:cNvCxnSpPr>
          <p:nvPr/>
        </p:nvCxnSpPr>
        <p:spPr>
          <a:xfrm flipV="1">
            <a:off x="896472" y="5620373"/>
            <a:ext cx="9309979" cy="39162"/>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7329E483-DBB3-4168-8B3C-B595734F9D1B}"/>
              </a:ext>
            </a:extLst>
          </p:cNvPr>
          <p:cNvGrpSpPr/>
          <p:nvPr/>
        </p:nvGrpSpPr>
        <p:grpSpPr>
          <a:xfrm>
            <a:off x="25202852" y="19563658"/>
            <a:ext cx="5040612" cy="1744388"/>
            <a:chOff x="29849411" y="13994815"/>
            <a:chExt cx="8795366" cy="3190258"/>
          </a:xfrm>
        </p:grpSpPr>
        <p:sp>
          <p:nvSpPr>
            <p:cNvPr id="17" name="Rectangle 16">
              <a:extLst>
                <a:ext uri="{FF2B5EF4-FFF2-40B4-BE49-F238E27FC236}">
                  <a16:creationId xmlns:a16="http://schemas.microsoft.com/office/drawing/2014/main" id="{BDF91B96-443B-4F1F-861C-D96A79EB1096}"/>
                </a:ext>
              </a:extLst>
            </p:cNvPr>
            <p:cNvSpPr/>
            <p:nvPr/>
          </p:nvSpPr>
          <p:spPr>
            <a:xfrm>
              <a:off x="30243463" y="14221792"/>
              <a:ext cx="8064844" cy="27363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Rectangle 59">
              <a:extLst>
                <a:ext uri="{FF2B5EF4-FFF2-40B4-BE49-F238E27FC236}">
                  <a16:creationId xmlns:a16="http://schemas.microsoft.com/office/drawing/2014/main" id="{6F4F1A2E-45FD-4912-BA2E-6B97C7ED47C7}"/>
                </a:ext>
              </a:extLst>
            </p:cNvPr>
            <p:cNvSpPr/>
            <p:nvPr/>
          </p:nvSpPr>
          <p:spPr>
            <a:xfrm>
              <a:off x="31293029" y="14374801"/>
              <a:ext cx="1058889"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2" name="Group 21">
              <a:extLst>
                <a:ext uri="{FF2B5EF4-FFF2-40B4-BE49-F238E27FC236}">
                  <a16:creationId xmlns:a16="http://schemas.microsoft.com/office/drawing/2014/main" id="{7F2350B0-1DF5-4D16-98A5-122DA3CCCA50}"/>
                </a:ext>
              </a:extLst>
            </p:cNvPr>
            <p:cNvGrpSpPr/>
            <p:nvPr/>
          </p:nvGrpSpPr>
          <p:grpSpPr>
            <a:xfrm>
              <a:off x="29849411" y="13994815"/>
              <a:ext cx="8795366" cy="3190258"/>
              <a:chOff x="29849411" y="13994815"/>
              <a:chExt cx="8795366" cy="3190258"/>
            </a:xfrm>
          </p:grpSpPr>
          <p:pic>
            <p:nvPicPr>
              <p:cNvPr id="5" name="Picture 4"/>
              <p:cNvPicPr>
                <a:picLocks noChangeAspect="1"/>
              </p:cNvPicPr>
              <p:nvPr/>
            </p:nvPicPr>
            <p:blipFill rotWithShape="1">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9849411" y="13994815"/>
                <a:ext cx="8795366" cy="3190258"/>
              </a:xfrm>
              <a:prstGeom prst="rect">
                <a:avLst/>
              </a:prstGeom>
            </p:spPr>
          </p:pic>
          <p:sp>
            <p:nvSpPr>
              <p:cNvPr id="18" name="Rectangle 17">
                <a:extLst>
                  <a:ext uri="{FF2B5EF4-FFF2-40B4-BE49-F238E27FC236}">
                    <a16:creationId xmlns:a16="http://schemas.microsoft.com/office/drawing/2014/main" id="{A8E90BE2-2E06-4BF5-9644-25EA7A36750F}"/>
                  </a:ext>
                </a:extLst>
              </p:cNvPr>
              <p:cNvSpPr/>
              <p:nvPr/>
            </p:nvSpPr>
            <p:spPr>
              <a:xfrm>
                <a:off x="30639413" y="14277215"/>
                <a:ext cx="2189432"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19FF9D16-7455-4AD3-8A9B-B4B675630803}"/>
                  </a:ext>
                </a:extLst>
              </p:cNvPr>
              <p:cNvSpPr/>
              <p:nvPr/>
            </p:nvSpPr>
            <p:spPr>
              <a:xfrm>
                <a:off x="30907224" y="15433128"/>
                <a:ext cx="1058889"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8" name="Picture 4" descr="KHCA (@KirkHallamCA) / Twitter">
                <a:extLst>
                  <a:ext uri="{FF2B5EF4-FFF2-40B4-BE49-F238E27FC236}">
                    <a16:creationId xmlns:a16="http://schemas.microsoft.com/office/drawing/2014/main" id="{3D92BFBE-9ED6-4AB8-A424-95C0B79D1758}"/>
                  </a:ext>
                </a:extLst>
              </p:cNvPr>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2221" t="13974" r="8400" b="16844"/>
              <a:stretch/>
            </p:blipFill>
            <p:spPr bwMode="auto">
              <a:xfrm>
                <a:off x="30756791" y="14583701"/>
                <a:ext cx="1462195" cy="1274377"/>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2" name="Rectangle 1">
            <a:extLst>
              <a:ext uri="{FF2B5EF4-FFF2-40B4-BE49-F238E27FC236}">
                <a16:creationId xmlns:a16="http://schemas.microsoft.com/office/drawing/2014/main" id="{9C364439-0CE6-448C-B0D0-EC25A91F4652}"/>
              </a:ext>
            </a:extLst>
          </p:cNvPr>
          <p:cNvSpPr/>
          <p:nvPr/>
        </p:nvSpPr>
        <p:spPr>
          <a:xfrm>
            <a:off x="984515" y="5719559"/>
            <a:ext cx="9055130" cy="9941183"/>
          </a:xfrm>
          <a:prstGeom prst="rect">
            <a:avLst/>
          </a:prstGeom>
        </p:spPr>
        <p:txBody>
          <a:bodyPr wrap="square">
            <a:spAutoFit/>
          </a:bodyPr>
          <a:lstStyle/>
          <a:p>
            <a:r>
              <a:rPr lang="en-GB" sz="3200" u="sng" dirty="0">
                <a:solidFill>
                  <a:srgbClr val="0070C0"/>
                </a:solidFill>
                <a:latin typeface="Consolas" panose="020B0609020204030204" pitchFamily="49" charset="0"/>
                <a:cs typeface="Aharoni" pitchFamily="2" charset="-79"/>
              </a:rPr>
              <a:t>Task one</a:t>
            </a:r>
          </a:p>
          <a:p>
            <a:r>
              <a:rPr lang="en-GB" sz="3200" dirty="0">
                <a:solidFill>
                  <a:schemeClr val="bg2">
                    <a:lumMod val="10000"/>
                  </a:schemeClr>
                </a:solidFill>
                <a:latin typeface="Consolas" panose="020B0609020204030204" pitchFamily="49" charset="0"/>
                <a:cs typeface="Aharoni" pitchFamily="2" charset="-79"/>
              </a:rPr>
              <a:t>Research either Claude </a:t>
            </a:r>
            <a:r>
              <a:rPr lang="en-GB" sz="3200" dirty="0" err="1">
                <a:solidFill>
                  <a:schemeClr val="bg2">
                    <a:lumMod val="10000"/>
                  </a:schemeClr>
                </a:solidFill>
                <a:latin typeface="Consolas" panose="020B0609020204030204" pitchFamily="49" charset="0"/>
                <a:cs typeface="Aharoni" pitchFamily="2" charset="-79"/>
              </a:rPr>
              <a:t>Cahun</a:t>
            </a:r>
            <a:r>
              <a:rPr lang="en-GB" sz="3200" dirty="0">
                <a:solidFill>
                  <a:schemeClr val="bg2">
                    <a:lumMod val="10000"/>
                  </a:schemeClr>
                </a:solidFill>
                <a:latin typeface="Consolas" panose="020B0609020204030204" pitchFamily="49" charset="0"/>
                <a:cs typeface="Aharoni" pitchFamily="2" charset="-79"/>
              </a:rPr>
              <a:t>, Damien Hirst or Jeff Koons and collect 5 images of their artwork.</a:t>
            </a:r>
          </a:p>
          <a:p>
            <a:r>
              <a:rPr lang="en-GB" sz="3200" dirty="0">
                <a:solidFill>
                  <a:schemeClr val="bg2">
                    <a:lumMod val="10000"/>
                  </a:schemeClr>
                </a:solidFill>
                <a:latin typeface="Consolas" panose="020B0609020204030204" pitchFamily="49" charset="0"/>
                <a:cs typeface="Aharoni" pitchFamily="2" charset="-79"/>
              </a:rPr>
              <a:t>This can be done by:</a:t>
            </a:r>
          </a:p>
          <a:p>
            <a:pPr marL="514350" indent="-514350">
              <a:buAutoNum type="alphaLcParenR"/>
            </a:pPr>
            <a:r>
              <a:rPr lang="en-GB" sz="3200" dirty="0">
                <a:solidFill>
                  <a:schemeClr val="bg2">
                    <a:lumMod val="10000"/>
                  </a:schemeClr>
                </a:solidFill>
                <a:latin typeface="Consolas" panose="020B0609020204030204" pitchFamily="49" charset="0"/>
                <a:cs typeface="Aharoni" pitchFamily="2" charset="-79"/>
              </a:rPr>
              <a:t>Emailing 5 photos to your teacher</a:t>
            </a:r>
          </a:p>
          <a:p>
            <a:pPr marL="514350" indent="-514350">
              <a:buAutoNum type="alphaLcParenR"/>
            </a:pPr>
            <a:r>
              <a:rPr lang="en-GB" sz="3200" dirty="0">
                <a:solidFill>
                  <a:schemeClr val="bg2">
                    <a:lumMod val="10000"/>
                  </a:schemeClr>
                </a:solidFill>
                <a:latin typeface="Consolas" panose="020B0609020204030204" pitchFamily="49" charset="0"/>
                <a:cs typeface="Aharoni" pitchFamily="2" charset="-79"/>
              </a:rPr>
              <a:t>Creating Pinterest board</a:t>
            </a:r>
          </a:p>
          <a:p>
            <a:pPr marL="514350" indent="-514350">
              <a:buAutoNum type="alphaLcParenR"/>
            </a:pPr>
            <a:r>
              <a:rPr lang="en-GB" sz="3200" dirty="0">
                <a:solidFill>
                  <a:schemeClr val="bg2">
                    <a:lumMod val="10000"/>
                  </a:schemeClr>
                </a:solidFill>
                <a:latin typeface="Consolas" panose="020B0609020204030204" pitchFamily="49" charset="0"/>
                <a:cs typeface="Aharoni" pitchFamily="2" charset="-79"/>
              </a:rPr>
              <a:t>Copy and paste photos onto PowerPoint slide</a:t>
            </a:r>
          </a:p>
          <a:p>
            <a:endParaRPr lang="en-GB" sz="3200" dirty="0">
              <a:solidFill>
                <a:schemeClr val="bg2">
                  <a:lumMod val="10000"/>
                </a:schemeClr>
              </a:solidFill>
              <a:latin typeface="Consolas" panose="020B0609020204030204" pitchFamily="49" charset="0"/>
              <a:cs typeface="Aharoni" pitchFamily="2" charset="-79"/>
            </a:endParaRPr>
          </a:p>
          <a:p>
            <a:r>
              <a:rPr lang="en-GB" sz="3200" u="sng" dirty="0">
                <a:solidFill>
                  <a:srgbClr val="0070C0"/>
                </a:solidFill>
                <a:latin typeface="Consolas" panose="020B0609020204030204" pitchFamily="49" charset="0"/>
                <a:cs typeface="Aharoni" pitchFamily="2" charset="-79"/>
              </a:rPr>
              <a:t>Task two </a:t>
            </a:r>
          </a:p>
          <a:p>
            <a:r>
              <a:rPr lang="en-GB" sz="3200" dirty="0">
                <a:solidFill>
                  <a:schemeClr val="bg2">
                    <a:lumMod val="10000"/>
                  </a:schemeClr>
                </a:solidFill>
                <a:latin typeface="Consolas" panose="020B0609020204030204" pitchFamily="49" charset="0"/>
                <a:cs typeface="Aharoni" pitchFamily="2" charset="-79"/>
              </a:rPr>
              <a:t>Re-create one of their works by either drawing it, creating a sculpture or even using photography.</a:t>
            </a:r>
          </a:p>
          <a:p>
            <a:endParaRPr lang="en-GB" sz="3200" dirty="0">
              <a:solidFill>
                <a:schemeClr val="bg2">
                  <a:lumMod val="10000"/>
                </a:schemeClr>
              </a:solidFill>
              <a:latin typeface="Consolas" panose="020B0609020204030204" pitchFamily="49" charset="0"/>
              <a:cs typeface="Aharoni" pitchFamily="2" charset="-79"/>
            </a:endParaRPr>
          </a:p>
          <a:p>
            <a:r>
              <a:rPr lang="en-GB" sz="3200" u="sng" dirty="0">
                <a:solidFill>
                  <a:srgbClr val="0070C0"/>
                </a:solidFill>
                <a:latin typeface="Consolas" panose="020B0609020204030204" pitchFamily="49" charset="0"/>
                <a:cs typeface="Aharoni" pitchFamily="2" charset="-79"/>
              </a:rPr>
              <a:t>Task three</a:t>
            </a:r>
          </a:p>
          <a:p>
            <a:r>
              <a:rPr lang="en-GB" sz="3200" dirty="0">
                <a:solidFill>
                  <a:schemeClr val="bg2">
                    <a:lumMod val="10000"/>
                  </a:schemeClr>
                </a:solidFill>
                <a:latin typeface="Consolas" panose="020B0609020204030204" pitchFamily="49" charset="0"/>
                <a:cs typeface="Aharoni" pitchFamily="2" charset="-79"/>
              </a:rPr>
              <a:t>Reflect on your artwork and write a Glow and a Grow. This has to be a well-written sentence that explains your opinion.</a:t>
            </a:r>
          </a:p>
        </p:txBody>
      </p:sp>
      <p:sp>
        <p:nvSpPr>
          <p:cNvPr id="14" name="Rectangle 13">
            <a:extLst>
              <a:ext uri="{FF2B5EF4-FFF2-40B4-BE49-F238E27FC236}">
                <a16:creationId xmlns:a16="http://schemas.microsoft.com/office/drawing/2014/main" id="{2C6228DD-1017-4C33-A651-CD3E1D344B16}"/>
              </a:ext>
            </a:extLst>
          </p:cNvPr>
          <p:cNvSpPr/>
          <p:nvPr/>
        </p:nvSpPr>
        <p:spPr>
          <a:xfrm>
            <a:off x="10792493" y="5726469"/>
            <a:ext cx="9107774" cy="10433625"/>
          </a:xfrm>
          <a:prstGeom prst="rect">
            <a:avLst/>
          </a:prstGeom>
        </p:spPr>
        <p:txBody>
          <a:bodyPr wrap="square">
            <a:spAutoFit/>
          </a:bodyPr>
          <a:lstStyle/>
          <a:p>
            <a:r>
              <a:rPr lang="en-GB" sz="3200" u="sng" dirty="0">
                <a:solidFill>
                  <a:srgbClr val="0070C0"/>
                </a:solidFill>
                <a:latin typeface="Consolas" panose="020B0609020204030204" pitchFamily="49" charset="0"/>
                <a:cs typeface="Aharoni" pitchFamily="2" charset="-79"/>
              </a:rPr>
              <a:t>Task one</a:t>
            </a:r>
          </a:p>
          <a:p>
            <a:r>
              <a:rPr lang="en-GB" sz="3200" dirty="0">
                <a:solidFill>
                  <a:schemeClr val="bg2">
                    <a:lumMod val="10000"/>
                  </a:schemeClr>
                </a:solidFill>
                <a:latin typeface="Consolas" panose="020B0609020204030204" pitchFamily="49" charset="0"/>
                <a:cs typeface="Aharoni" pitchFamily="2" charset="-79"/>
              </a:rPr>
              <a:t>Research either Claude </a:t>
            </a:r>
            <a:r>
              <a:rPr lang="en-GB" sz="3200" dirty="0" err="1">
                <a:solidFill>
                  <a:schemeClr val="bg2">
                    <a:lumMod val="10000"/>
                  </a:schemeClr>
                </a:solidFill>
                <a:latin typeface="Consolas" panose="020B0609020204030204" pitchFamily="49" charset="0"/>
                <a:cs typeface="Aharoni" pitchFamily="2" charset="-79"/>
              </a:rPr>
              <a:t>Cahun</a:t>
            </a:r>
            <a:r>
              <a:rPr lang="en-GB" sz="3200" dirty="0">
                <a:solidFill>
                  <a:schemeClr val="bg2">
                    <a:lumMod val="10000"/>
                  </a:schemeClr>
                </a:solidFill>
                <a:latin typeface="Consolas" panose="020B0609020204030204" pitchFamily="49" charset="0"/>
                <a:cs typeface="Aharoni" pitchFamily="2" charset="-79"/>
              </a:rPr>
              <a:t>, Damien Hirst or Jeff Koons and create a research document that teaches the reader more about this artist. This can be done in your own unique way (Essay, PowerPoint presentation, Video essay, Blog).</a:t>
            </a:r>
          </a:p>
          <a:p>
            <a:endParaRPr lang="en-GB" sz="3200" dirty="0">
              <a:solidFill>
                <a:schemeClr val="bg2">
                  <a:lumMod val="10000"/>
                </a:schemeClr>
              </a:solidFill>
              <a:latin typeface="Consolas" panose="020B0609020204030204" pitchFamily="49" charset="0"/>
              <a:cs typeface="Aharoni" pitchFamily="2" charset="-79"/>
            </a:endParaRPr>
          </a:p>
          <a:p>
            <a:r>
              <a:rPr lang="en-GB" sz="3200" u="sng" dirty="0">
                <a:solidFill>
                  <a:srgbClr val="00B0F0"/>
                </a:solidFill>
                <a:latin typeface="Consolas" panose="020B0609020204030204" pitchFamily="49" charset="0"/>
                <a:cs typeface="Aharoni" pitchFamily="2" charset="-79"/>
              </a:rPr>
              <a:t>Task two </a:t>
            </a:r>
          </a:p>
          <a:p>
            <a:r>
              <a:rPr lang="en-GB" sz="3200" dirty="0">
                <a:solidFill>
                  <a:schemeClr val="bg2">
                    <a:lumMod val="10000"/>
                  </a:schemeClr>
                </a:solidFill>
                <a:latin typeface="Consolas" panose="020B0609020204030204" pitchFamily="49" charset="0"/>
                <a:cs typeface="Aharoni" pitchFamily="2" charset="-79"/>
              </a:rPr>
              <a:t>Create an artwork that is inspired by your chosen artist. It must show influence from their style and their motifs. This can be any medium you choose.</a:t>
            </a:r>
          </a:p>
          <a:p>
            <a:endParaRPr lang="en-GB" sz="3200" dirty="0">
              <a:solidFill>
                <a:schemeClr val="bg2">
                  <a:lumMod val="10000"/>
                </a:schemeClr>
              </a:solidFill>
              <a:latin typeface="Consolas" panose="020B0609020204030204" pitchFamily="49" charset="0"/>
              <a:cs typeface="Aharoni" pitchFamily="2" charset="-79"/>
            </a:endParaRPr>
          </a:p>
          <a:p>
            <a:r>
              <a:rPr lang="en-GB" sz="3200" u="sng" dirty="0">
                <a:solidFill>
                  <a:srgbClr val="00B0F0"/>
                </a:solidFill>
                <a:latin typeface="Consolas" panose="020B0609020204030204" pitchFamily="49" charset="0"/>
                <a:cs typeface="Aharoni" pitchFamily="2" charset="-79"/>
              </a:rPr>
              <a:t>Task three</a:t>
            </a:r>
          </a:p>
          <a:p>
            <a:r>
              <a:rPr lang="en-GB" sz="3200" dirty="0">
                <a:solidFill>
                  <a:schemeClr val="bg2">
                    <a:lumMod val="10000"/>
                  </a:schemeClr>
                </a:solidFill>
                <a:latin typeface="Consolas" panose="020B0609020204030204" pitchFamily="49" charset="0"/>
                <a:cs typeface="Aharoni" pitchFamily="2" charset="-79"/>
              </a:rPr>
              <a:t>Write a short explanation of how your artwork directly takes influence from your chosen artist and use visual examples in your writing.</a:t>
            </a:r>
          </a:p>
        </p:txBody>
      </p:sp>
      <p:sp>
        <p:nvSpPr>
          <p:cNvPr id="16" name="Rectangle 15">
            <a:extLst>
              <a:ext uri="{FF2B5EF4-FFF2-40B4-BE49-F238E27FC236}">
                <a16:creationId xmlns:a16="http://schemas.microsoft.com/office/drawing/2014/main" id="{2181FEE1-31D7-4FE9-A6F2-7AD490BDF15D}"/>
              </a:ext>
            </a:extLst>
          </p:cNvPr>
          <p:cNvSpPr/>
          <p:nvPr/>
        </p:nvSpPr>
        <p:spPr>
          <a:xfrm>
            <a:off x="20712168" y="5580817"/>
            <a:ext cx="9056698" cy="10248960"/>
          </a:xfrm>
          <a:prstGeom prst="rect">
            <a:avLst/>
          </a:prstGeom>
        </p:spPr>
        <p:txBody>
          <a:bodyPr wrap="square">
            <a:spAutoFit/>
          </a:bodyPr>
          <a:lstStyle/>
          <a:p>
            <a:r>
              <a:rPr lang="en-GB" sz="3000" u="sng" dirty="0">
                <a:solidFill>
                  <a:srgbClr val="0070C0"/>
                </a:solidFill>
                <a:latin typeface="Consolas" panose="020B0609020204030204" pitchFamily="49" charset="0"/>
                <a:cs typeface="Aharoni" pitchFamily="2" charset="-79"/>
              </a:rPr>
              <a:t>Task one</a:t>
            </a:r>
          </a:p>
          <a:p>
            <a:r>
              <a:rPr lang="en-GB" sz="3000" dirty="0">
                <a:solidFill>
                  <a:schemeClr val="bg2">
                    <a:lumMod val="10000"/>
                  </a:schemeClr>
                </a:solidFill>
                <a:latin typeface="Consolas" panose="020B0609020204030204" pitchFamily="49" charset="0"/>
                <a:cs typeface="Aharoni" pitchFamily="2" charset="-79"/>
              </a:rPr>
              <a:t>Create a well-thought out </a:t>
            </a:r>
            <a:r>
              <a:rPr lang="en-GB" sz="3000" b="1" u="sng" dirty="0">
                <a:solidFill>
                  <a:schemeClr val="bg2">
                    <a:lumMod val="10000"/>
                  </a:schemeClr>
                </a:solidFill>
                <a:latin typeface="Consolas" panose="020B0609020204030204" pitchFamily="49" charset="0"/>
                <a:cs typeface="Aharoni" pitchFamily="2" charset="-79"/>
              </a:rPr>
              <a:t>poster</a:t>
            </a:r>
            <a:r>
              <a:rPr lang="en-GB" sz="3000" dirty="0">
                <a:solidFill>
                  <a:schemeClr val="bg2">
                    <a:lumMod val="10000"/>
                  </a:schemeClr>
                </a:solidFill>
                <a:latin typeface="Consolas" panose="020B0609020204030204" pitchFamily="49" charset="0"/>
                <a:cs typeface="Aharoni" pitchFamily="2" charset="-79"/>
              </a:rPr>
              <a:t> that focuses on either Claude </a:t>
            </a:r>
            <a:r>
              <a:rPr lang="en-GB" sz="3000" dirty="0" err="1">
                <a:solidFill>
                  <a:schemeClr val="bg2">
                    <a:lumMod val="10000"/>
                  </a:schemeClr>
                </a:solidFill>
                <a:latin typeface="Consolas" panose="020B0609020204030204" pitchFamily="49" charset="0"/>
                <a:cs typeface="Aharoni" pitchFamily="2" charset="-79"/>
              </a:rPr>
              <a:t>Cahun</a:t>
            </a:r>
            <a:r>
              <a:rPr lang="en-GB" sz="3000" dirty="0">
                <a:solidFill>
                  <a:schemeClr val="bg2">
                    <a:lumMod val="10000"/>
                  </a:schemeClr>
                </a:solidFill>
                <a:latin typeface="Consolas" panose="020B0609020204030204" pitchFamily="49" charset="0"/>
                <a:cs typeface="Aharoni" pitchFamily="2" charset="-79"/>
              </a:rPr>
              <a:t>, Damien Hirst or Jeff Koons. It must include factual information about the artist that you need to research, but also your opinion of their work.</a:t>
            </a:r>
          </a:p>
          <a:p>
            <a:endParaRPr lang="en-GB" sz="3000" dirty="0">
              <a:solidFill>
                <a:schemeClr val="bg2">
                  <a:lumMod val="10000"/>
                </a:schemeClr>
              </a:solidFill>
              <a:latin typeface="Consolas" panose="020B0609020204030204" pitchFamily="49" charset="0"/>
              <a:cs typeface="Aharoni" pitchFamily="2" charset="-79"/>
            </a:endParaRPr>
          </a:p>
          <a:p>
            <a:r>
              <a:rPr lang="en-GB" sz="3000" u="sng" dirty="0">
                <a:solidFill>
                  <a:srgbClr val="00B0F0"/>
                </a:solidFill>
                <a:latin typeface="Consolas" panose="020B0609020204030204" pitchFamily="49" charset="0"/>
                <a:cs typeface="Aharoni" pitchFamily="2" charset="-79"/>
              </a:rPr>
              <a:t>Task two </a:t>
            </a:r>
          </a:p>
          <a:p>
            <a:r>
              <a:rPr lang="en-GB" sz="3000" dirty="0">
                <a:solidFill>
                  <a:schemeClr val="bg2">
                    <a:lumMod val="10000"/>
                  </a:schemeClr>
                </a:solidFill>
                <a:latin typeface="Consolas" panose="020B0609020204030204" pitchFamily="49" charset="0"/>
                <a:cs typeface="Aharoni" pitchFamily="2" charset="-79"/>
              </a:rPr>
              <a:t>Look at the style of all three artists and creating a combined response. This can be done in any medium you choose and must show direct inspiration taken from each artist’s style.</a:t>
            </a:r>
          </a:p>
          <a:p>
            <a:endParaRPr lang="en-GB" sz="3000" dirty="0">
              <a:solidFill>
                <a:schemeClr val="bg2">
                  <a:lumMod val="10000"/>
                </a:schemeClr>
              </a:solidFill>
              <a:latin typeface="Consolas" panose="020B0609020204030204" pitchFamily="49" charset="0"/>
              <a:cs typeface="Aharoni" pitchFamily="2" charset="-79"/>
            </a:endParaRPr>
          </a:p>
          <a:p>
            <a:r>
              <a:rPr lang="en-GB" sz="3000" u="sng" dirty="0">
                <a:solidFill>
                  <a:srgbClr val="00B0F0"/>
                </a:solidFill>
                <a:latin typeface="Consolas" panose="020B0609020204030204" pitchFamily="49" charset="0"/>
                <a:cs typeface="Aharoni" pitchFamily="2" charset="-79"/>
              </a:rPr>
              <a:t>Task three</a:t>
            </a:r>
          </a:p>
          <a:p>
            <a:r>
              <a:rPr lang="en-GB" sz="3000" dirty="0">
                <a:solidFill>
                  <a:schemeClr val="bg2">
                    <a:lumMod val="10000"/>
                  </a:schemeClr>
                </a:solidFill>
                <a:latin typeface="Consolas" panose="020B0609020204030204" pitchFamily="49" charset="0"/>
                <a:cs typeface="Aharoni" pitchFamily="2" charset="-79"/>
              </a:rPr>
              <a:t>Reflect on your combined artist response and write a minimum of 200 words that explains your stylistic choice. You must also reflect on how similar and different the 3 artists are and how well their styles blended together in your work.</a:t>
            </a:r>
          </a:p>
        </p:txBody>
      </p:sp>
      <p:sp>
        <p:nvSpPr>
          <p:cNvPr id="12" name="TextBox 11">
            <a:extLst>
              <a:ext uri="{FF2B5EF4-FFF2-40B4-BE49-F238E27FC236}">
                <a16:creationId xmlns:a16="http://schemas.microsoft.com/office/drawing/2014/main" id="{7F78E161-DFC6-56E6-2ADB-DA582C7C7382}"/>
              </a:ext>
            </a:extLst>
          </p:cNvPr>
          <p:cNvSpPr txBox="1"/>
          <p:nvPr/>
        </p:nvSpPr>
        <p:spPr>
          <a:xfrm>
            <a:off x="510901" y="16713934"/>
            <a:ext cx="29539733" cy="1569660"/>
          </a:xfrm>
          <a:prstGeom prst="rect">
            <a:avLst/>
          </a:prstGeom>
          <a:solidFill>
            <a:schemeClr val="accent4">
              <a:lumMod val="60000"/>
              <a:lumOff val="40000"/>
            </a:schemeClr>
          </a:solidFill>
          <a:ln>
            <a:solidFill>
              <a:srgbClr val="0070C0"/>
            </a:solidFill>
          </a:ln>
        </p:spPr>
        <p:txBody>
          <a:bodyPr wrap="square">
            <a:spAutoFit/>
          </a:bodyPr>
          <a:lstStyle/>
          <a:p>
            <a:pPr algn="ctr"/>
            <a:r>
              <a:rPr lang="en-GB" sz="4800" dirty="0">
                <a:solidFill>
                  <a:schemeClr val="bg2">
                    <a:lumMod val="10000"/>
                  </a:schemeClr>
                </a:solidFill>
                <a:latin typeface="Consolas" panose="020B0609020204030204" pitchFamily="49" charset="0"/>
                <a:cs typeface="Aharoni" pitchFamily="2" charset="-79"/>
              </a:rPr>
              <a:t>Please speak to your teacher if you need support with printing, art materials, internet access or emailing work</a:t>
            </a:r>
          </a:p>
        </p:txBody>
      </p:sp>
      <p:sp>
        <p:nvSpPr>
          <p:cNvPr id="13" name="TextBox 12">
            <a:extLst>
              <a:ext uri="{FF2B5EF4-FFF2-40B4-BE49-F238E27FC236}">
                <a16:creationId xmlns:a16="http://schemas.microsoft.com/office/drawing/2014/main" id="{8271194C-8013-1141-8E57-1B08697D837C}"/>
              </a:ext>
            </a:extLst>
          </p:cNvPr>
          <p:cNvSpPr txBox="1"/>
          <p:nvPr/>
        </p:nvSpPr>
        <p:spPr>
          <a:xfrm>
            <a:off x="21078270" y="10142"/>
            <a:ext cx="9076362" cy="2585323"/>
          </a:xfrm>
          <a:prstGeom prst="rect">
            <a:avLst/>
          </a:prstGeom>
          <a:solidFill>
            <a:schemeClr val="accent4">
              <a:lumMod val="60000"/>
              <a:lumOff val="40000"/>
            </a:schemeClr>
          </a:solidFill>
          <a:ln>
            <a:solidFill>
              <a:srgbClr val="0070C0"/>
            </a:solidFill>
          </a:ln>
        </p:spPr>
        <p:txBody>
          <a:bodyPr wrap="square">
            <a:spAutoFit/>
          </a:bodyPr>
          <a:lstStyle/>
          <a:p>
            <a:pPr algn="ctr"/>
            <a:r>
              <a:rPr lang="en-GB" sz="5400" b="1" dirty="0">
                <a:solidFill>
                  <a:schemeClr val="bg2">
                    <a:lumMod val="10000"/>
                  </a:schemeClr>
                </a:solidFill>
                <a:latin typeface="Consolas" panose="020B0609020204030204" pitchFamily="49" charset="0"/>
                <a:cs typeface="Aharoni" pitchFamily="2" charset="-79"/>
              </a:rPr>
              <a:t>Homework support club </a:t>
            </a:r>
            <a:r>
              <a:rPr lang="en-GB" sz="5400" dirty="0">
                <a:solidFill>
                  <a:schemeClr val="bg2">
                    <a:lumMod val="10000"/>
                  </a:schemeClr>
                </a:solidFill>
                <a:latin typeface="Consolas" panose="020B0609020204030204" pitchFamily="49" charset="0"/>
                <a:cs typeface="Aharoni" pitchFamily="2" charset="-79"/>
              </a:rPr>
              <a:t>Every Tuesday</a:t>
            </a:r>
          </a:p>
          <a:p>
            <a:pPr algn="ctr"/>
            <a:r>
              <a:rPr lang="en-GB" sz="5400" dirty="0">
                <a:solidFill>
                  <a:schemeClr val="bg2">
                    <a:lumMod val="10000"/>
                  </a:schemeClr>
                </a:solidFill>
                <a:latin typeface="Consolas" panose="020B0609020204030204" pitchFamily="49" charset="0"/>
                <a:cs typeface="Aharoni" pitchFamily="2" charset="-79"/>
              </a:rPr>
              <a:t>3.05 – 4pm</a:t>
            </a:r>
          </a:p>
        </p:txBody>
      </p:sp>
    </p:spTree>
    <p:extLst>
      <p:ext uri="{BB962C8B-B14F-4D97-AF65-F5344CB8AC3E}">
        <p14:creationId xmlns:p14="http://schemas.microsoft.com/office/powerpoint/2010/main" val="3891776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spDef>
      <a:spPr>
        <a:no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d91926e4-010a-43be-a2b5-9142c9a479b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58CD209AE03F4DADE98A0BAC5D9169" ma:contentTypeVersion="15" ma:contentTypeDescription="Create a new document." ma:contentTypeScope="" ma:versionID="1d882b6805b86f3286d8bcc63d2b3c72">
  <xsd:schema xmlns:xsd="http://www.w3.org/2001/XMLSchema" xmlns:xs="http://www.w3.org/2001/XMLSchema" xmlns:p="http://schemas.microsoft.com/office/2006/metadata/properties" xmlns:ns3="d91926e4-010a-43be-a2b5-9142c9a479b6" xmlns:ns4="e9f6ad42-2581-4522-83b6-193318e48e76" targetNamespace="http://schemas.microsoft.com/office/2006/metadata/properties" ma:root="true" ma:fieldsID="55e38355e7a548dbdd15ecfb49bcd146" ns3:_="" ns4:_="">
    <xsd:import namespace="d91926e4-010a-43be-a2b5-9142c9a479b6"/>
    <xsd:import namespace="e9f6ad42-2581-4522-83b6-193318e48e76"/>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LengthInSeconds" minOccurs="0"/>
                <xsd:element ref="ns3:MediaServiceAutoKeyPoints" minOccurs="0"/>
                <xsd:element ref="ns3:MediaServiceKeyPoints" minOccurs="0"/>
                <xsd:element ref="ns3:MediaServiceOCR"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1926e4-010a-43be-a2b5-9142c9a479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9f6ad42-2581-4522-83b6-193318e48e7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56A422-FFF1-49BF-9392-AFEB2B212D29}">
  <ds:schemaRefs>
    <ds:schemaRef ds:uri="http://schemas.microsoft.com/sharepoint/v3/contenttype/forms"/>
  </ds:schemaRefs>
</ds:datastoreItem>
</file>

<file path=customXml/itemProps2.xml><?xml version="1.0" encoding="utf-8"?>
<ds:datastoreItem xmlns:ds="http://schemas.openxmlformats.org/officeDocument/2006/customXml" ds:itemID="{40CC151B-BE07-489B-9543-5EEB4AE4EAD1}">
  <ds:schemaRefs>
    <ds:schemaRef ds:uri="http://purl.org/dc/terms/"/>
    <ds:schemaRef ds:uri="e9f6ad42-2581-4522-83b6-193318e48e76"/>
    <ds:schemaRef ds:uri="http://www.w3.org/XML/1998/namespace"/>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d91926e4-010a-43be-a2b5-9142c9a479b6"/>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F98D6283-AB04-4348-8691-2FFCC142D8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1926e4-010a-43be-a2b5-9142c9a479b6"/>
    <ds:schemaRef ds:uri="e9f6ad42-2581-4522-83b6-193318e48e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TC101859868[[fn=Thermal]]</Template>
  <TotalTime>1207</TotalTime>
  <Words>1575</Words>
  <Application>Microsoft Office PowerPoint</Application>
  <PresentationFormat>Custom</PresentationFormat>
  <Paragraphs>140</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Aharoni</vt:lpstr>
      <vt:lpstr>Arial</vt:lpstr>
      <vt:lpstr>Calibri</vt:lpstr>
      <vt:lpstr>Consolas</vt:lpstr>
      <vt:lpstr>Thermal</vt:lpstr>
      <vt:lpstr>PowerPoint Presentation</vt:lpstr>
      <vt:lpstr>PowerPoint Presentation</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Rutter</dc:creator>
  <cp:lastModifiedBy>L Rees Staff 8304169</cp:lastModifiedBy>
  <cp:revision>204</cp:revision>
  <cp:lastPrinted>2015-07-17T08:38:55Z</cp:lastPrinted>
  <dcterms:created xsi:type="dcterms:W3CDTF">2014-01-13T14:16:02Z</dcterms:created>
  <dcterms:modified xsi:type="dcterms:W3CDTF">2023-06-19T13:11:10Z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0x0101005F58CD209AE03F4DADE98A0BAC5D9169</vt:lpwstr>
  </property>
  <property fmtid="{D5CDD505-2E9C-101B-9397-08002B2CF9AE}" pid="3" name="MediaServiceImageTags">
    <vt:lpwstr/>
  </property>
</Properties>
</file>